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6"/>
  </p:notesMasterIdLst>
  <p:handoutMasterIdLst>
    <p:handoutMasterId r:id="rId17"/>
  </p:handoutMasterIdLst>
  <p:sldIdLst>
    <p:sldId id="317" r:id="rId5"/>
    <p:sldId id="307" r:id="rId6"/>
    <p:sldId id="308" r:id="rId7"/>
    <p:sldId id="278" r:id="rId8"/>
    <p:sldId id="309" r:id="rId9"/>
    <p:sldId id="263" r:id="rId10"/>
    <p:sldId id="310" r:id="rId11"/>
    <p:sldId id="311" r:id="rId12"/>
    <p:sldId id="312" r:id="rId13"/>
    <p:sldId id="314" r:id="rId14"/>
    <p:sldId id="30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3864" userDrawn="1">
          <p15:clr>
            <a:srgbClr val="A4A3A4"/>
          </p15:clr>
        </p15:guide>
        <p15:guide id="3" orient="horz" pos="1272" userDrawn="1">
          <p15:clr>
            <a:srgbClr val="A4A3A4"/>
          </p15:clr>
        </p15:guide>
        <p15:guide id="4" orient="horz" pos="2312" userDrawn="1">
          <p15:clr>
            <a:srgbClr val="A4A3A4"/>
          </p15:clr>
        </p15:guide>
        <p15:guide id="5" orient="horz" pos="1944" userDrawn="1">
          <p15:clr>
            <a:srgbClr val="A4A3A4"/>
          </p15:clr>
        </p15:guide>
        <p15:guide id="6" orient="horz" pos="23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6A58"/>
    <a:srgbClr val="505A47"/>
    <a:srgbClr val="D1D8B7"/>
    <a:srgbClr val="A09D79"/>
    <a:srgbClr val="AD5C4D"/>
    <a:srgbClr val="543E35"/>
    <a:srgbClr val="637700"/>
    <a:srgbClr val="FFF4ED"/>
    <a:srgbClr val="5E6A7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5405" autoAdjust="0"/>
  </p:normalViewPr>
  <p:slideViewPr>
    <p:cSldViewPr snapToGrid="0">
      <p:cViewPr varScale="1">
        <p:scale>
          <a:sx n="72" d="100"/>
          <a:sy n="72" d="100"/>
        </p:scale>
        <p:origin x="798" y="72"/>
      </p:cViewPr>
      <p:guideLst>
        <p:guide orient="horz" pos="528"/>
        <p:guide pos="3864"/>
        <p:guide orient="horz" pos="1272"/>
        <p:guide orient="horz" pos="2312"/>
        <p:guide orient="horz" pos="1944"/>
        <p:guide orient="horz" pos="2328"/>
      </p:guideLst>
    </p:cSldViewPr>
  </p:slideViewPr>
  <p:outlineViewPr>
    <p:cViewPr>
      <p:scale>
        <a:sx n="33" d="100"/>
        <a:sy n="33" d="100"/>
      </p:scale>
      <p:origin x="0" y="-10800"/>
    </p:cViewPr>
  </p:outlineViewPr>
  <p:notesTextViewPr>
    <p:cViewPr>
      <p:scale>
        <a:sx n="135" d="100"/>
        <a:sy n="135" d="100"/>
      </p:scale>
      <p:origin x="0" y="0"/>
    </p:cViewPr>
  </p:notesTextViewPr>
  <p:sorterViewPr>
    <p:cViewPr>
      <p:scale>
        <a:sx n="100" d="100"/>
        <a:sy n="100" d="100"/>
      </p:scale>
      <p:origin x="0" y="-7325"/>
    </p:cViewPr>
  </p:sorterViewPr>
  <p:notesViewPr>
    <p:cSldViewPr snapToGrid="0">
      <p:cViewPr varScale="1">
        <p:scale>
          <a:sx n="67" d="100"/>
          <a:sy n="67" d="100"/>
        </p:scale>
        <p:origin x="312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40C5F7C-3F93-522E-4DB1-E016D699CB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913024-4032-4B4F-8680-09D5E08EDB6E}" type="datetimeFigureOut">
              <a:rPr lang="en-US" smtClean="0"/>
              <a:t>9/17/2024</a:t>
            </a:fld>
            <a:endParaRPr lang="en-US" dirty="0"/>
          </a:p>
        </p:txBody>
      </p:sp>
      <p:sp>
        <p:nvSpPr>
          <p:cNvPr id="4" name="Footer Placeholder 3">
            <a:extLst>
              <a:ext uri="{FF2B5EF4-FFF2-40B4-BE49-F238E27FC236}">
                <a16:creationId xmlns:a16="http://schemas.microsoft.com/office/drawing/2014/main" id="{82DB79D9-119F-07C7-DC8E-1956644EEE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0B67CF1-7BD0-9ABA-036D-3A8479FC09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E357A0-8177-46BC-BFCE-19D99E3453CC}" type="slidenum">
              <a:rPr lang="en-US" smtClean="0"/>
              <a:t>‹#›</a:t>
            </a:fld>
            <a:endParaRPr lang="en-US" dirty="0"/>
          </a:p>
        </p:txBody>
      </p:sp>
    </p:spTree>
    <p:extLst>
      <p:ext uri="{BB962C8B-B14F-4D97-AF65-F5344CB8AC3E}">
        <p14:creationId xmlns:p14="http://schemas.microsoft.com/office/powerpoint/2010/main" val="956478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AE225E-43E0-7047-8ADB-DD9EBB41B4D0}" type="datetimeFigureOut">
              <a:rPr lang="en-US" noProof="0" smtClean="0"/>
              <a:t>9/11/2024</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366290-4595-5745-A50F-D5EC13BAC604}" type="slidenum">
              <a:rPr lang="en-US" noProof="0" smtClean="0"/>
              <a:t>‹#›</a:t>
            </a:fld>
            <a:endParaRPr lang="en-US" noProof="0" dirty="0"/>
          </a:p>
        </p:txBody>
      </p:sp>
    </p:spTree>
    <p:extLst>
      <p:ext uri="{BB962C8B-B14F-4D97-AF65-F5344CB8AC3E}">
        <p14:creationId xmlns:p14="http://schemas.microsoft.com/office/powerpoint/2010/main" val="3353669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F2165-AECD-AC0B-0A46-19E82DC25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10EBC2-FFC3-2482-86CA-A129EAAABB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704D6B-CA75-C920-89B4-EA8B79E6D4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C1BFD7-3F26-AFD4-F030-DBE1AE11C1D7}"/>
              </a:ext>
            </a:extLst>
          </p:cNvPr>
          <p:cNvSpPr>
            <a:spLocks noGrp="1"/>
          </p:cNvSpPr>
          <p:nvPr>
            <p:ph type="sldNum" sz="quarter" idx="5"/>
          </p:nvPr>
        </p:nvSpPr>
        <p:spPr/>
        <p:txBody>
          <a:bodyPr/>
          <a:lstStyle/>
          <a:p>
            <a:fld id="{7C366290-4595-5745-A50F-D5EC13BAC604}" type="slidenum">
              <a:rPr lang="en-US" noProof="0" smtClean="0"/>
              <a:t>1</a:t>
            </a:fld>
            <a:endParaRPr lang="en-US" noProof="0" dirty="0"/>
          </a:p>
        </p:txBody>
      </p:sp>
    </p:spTree>
    <p:extLst>
      <p:ext uri="{BB962C8B-B14F-4D97-AF65-F5344CB8AC3E}">
        <p14:creationId xmlns:p14="http://schemas.microsoft.com/office/powerpoint/2010/main" val="75031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2</a:t>
            </a:fld>
            <a:endParaRPr lang="en-US" noProof="0" dirty="0"/>
          </a:p>
        </p:txBody>
      </p:sp>
    </p:spTree>
    <p:extLst>
      <p:ext uri="{BB962C8B-B14F-4D97-AF65-F5344CB8AC3E}">
        <p14:creationId xmlns:p14="http://schemas.microsoft.com/office/powerpoint/2010/main" val="1467541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3</a:t>
            </a:fld>
            <a:endParaRPr lang="en-US" noProof="0" dirty="0"/>
          </a:p>
        </p:txBody>
      </p:sp>
    </p:spTree>
    <p:extLst>
      <p:ext uri="{BB962C8B-B14F-4D97-AF65-F5344CB8AC3E}">
        <p14:creationId xmlns:p14="http://schemas.microsoft.com/office/powerpoint/2010/main" val="1473721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4</a:t>
            </a:fld>
            <a:endParaRPr lang="en-US" noProof="0" dirty="0"/>
          </a:p>
        </p:txBody>
      </p:sp>
    </p:spTree>
    <p:extLst>
      <p:ext uri="{BB962C8B-B14F-4D97-AF65-F5344CB8AC3E}">
        <p14:creationId xmlns:p14="http://schemas.microsoft.com/office/powerpoint/2010/main" val="674091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5</a:t>
            </a:fld>
            <a:endParaRPr lang="en-US" noProof="0" dirty="0"/>
          </a:p>
        </p:txBody>
      </p:sp>
    </p:spTree>
    <p:extLst>
      <p:ext uri="{BB962C8B-B14F-4D97-AF65-F5344CB8AC3E}">
        <p14:creationId xmlns:p14="http://schemas.microsoft.com/office/powerpoint/2010/main" val="87366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6</a:t>
            </a:fld>
            <a:endParaRPr lang="en-US" noProof="0" dirty="0"/>
          </a:p>
        </p:txBody>
      </p:sp>
    </p:spTree>
    <p:extLst>
      <p:ext uri="{BB962C8B-B14F-4D97-AF65-F5344CB8AC3E}">
        <p14:creationId xmlns:p14="http://schemas.microsoft.com/office/powerpoint/2010/main" val="23081334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7</a:t>
            </a:fld>
            <a:endParaRPr lang="en-US" noProof="0" dirty="0"/>
          </a:p>
        </p:txBody>
      </p:sp>
    </p:spTree>
    <p:extLst>
      <p:ext uri="{BB962C8B-B14F-4D97-AF65-F5344CB8AC3E}">
        <p14:creationId xmlns:p14="http://schemas.microsoft.com/office/powerpoint/2010/main" val="10262817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8</a:t>
            </a:fld>
            <a:endParaRPr lang="en-US" noProof="0" dirty="0"/>
          </a:p>
        </p:txBody>
      </p:sp>
    </p:spTree>
    <p:extLst>
      <p:ext uri="{BB962C8B-B14F-4D97-AF65-F5344CB8AC3E}">
        <p14:creationId xmlns:p14="http://schemas.microsoft.com/office/powerpoint/2010/main" val="32108936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9</a:t>
            </a:fld>
            <a:endParaRPr lang="en-US" noProof="0" dirty="0"/>
          </a:p>
        </p:txBody>
      </p:sp>
    </p:spTree>
    <p:extLst>
      <p:ext uri="{BB962C8B-B14F-4D97-AF65-F5344CB8AC3E}">
        <p14:creationId xmlns:p14="http://schemas.microsoft.com/office/powerpoint/2010/main" val="3472499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10</a:t>
            </a:fld>
            <a:endParaRPr lang="en-US" noProof="0" dirty="0"/>
          </a:p>
        </p:txBody>
      </p:sp>
    </p:spTree>
    <p:extLst>
      <p:ext uri="{BB962C8B-B14F-4D97-AF65-F5344CB8AC3E}">
        <p14:creationId xmlns:p14="http://schemas.microsoft.com/office/powerpoint/2010/main" val="4209986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11</a:t>
            </a:fld>
            <a:endParaRPr lang="en-US" noProof="0" dirty="0"/>
          </a:p>
        </p:txBody>
      </p:sp>
    </p:spTree>
    <p:extLst>
      <p:ext uri="{BB962C8B-B14F-4D97-AF65-F5344CB8AC3E}">
        <p14:creationId xmlns:p14="http://schemas.microsoft.com/office/powerpoint/2010/main" val="41055504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bg2"/>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4D792B1F-855B-FC83-1023-94C0976E9848}"/>
              </a:ext>
              <a:ext uri="{C183D7F6-B498-43B3-948B-1728B52AA6E4}">
                <adec:decorative xmlns:adec="http://schemas.microsoft.com/office/drawing/2017/decorative" val="1"/>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F359D7C-AC03-77FE-CA1D-B96B46B08D16}"/>
              </a:ext>
              <a:ext uri="{C183D7F6-B498-43B3-948B-1728B52AA6E4}">
                <adec:decorative xmlns:adec="http://schemas.microsoft.com/office/drawing/2017/decorative" val="1"/>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4" name="Freeform: Shape 33">
            <a:extLst>
              <a:ext uri="{FF2B5EF4-FFF2-40B4-BE49-F238E27FC236}">
                <a16:creationId xmlns:a16="http://schemas.microsoft.com/office/drawing/2014/main" id="{C9AA487F-3729-4692-1A21-35558A2D840B}"/>
              </a:ext>
              <a:ext uri="{C183D7F6-B498-43B3-948B-1728B52AA6E4}">
                <adec:decorative xmlns:adec="http://schemas.microsoft.com/office/drawing/2017/decorative" val="1"/>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84B8E19A-569B-855B-EBF8-C02F2998ABC8}"/>
              </a:ext>
              <a:ext uri="{C183D7F6-B498-43B3-948B-1728B52AA6E4}">
                <adec:decorative xmlns:adec="http://schemas.microsoft.com/office/drawing/2017/decorative" val="1"/>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915924" y="914400"/>
            <a:ext cx="10360152" cy="5029200"/>
          </a:xfrm>
        </p:spPr>
        <p:txBody>
          <a:bodyPr anchor="ctr"/>
          <a:lstStyle>
            <a:lvl1pPr algn="ctr">
              <a:defRPr sz="4800"/>
            </a:lvl1pPr>
          </a:lstStyle>
          <a:p>
            <a:r>
              <a:rPr lang="en-US" dirty="0"/>
              <a:t>click to add title</a:t>
            </a:r>
          </a:p>
        </p:txBody>
      </p:sp>
    </p:spTree>
    <p:extLst>
      <p:ext uri="{BB962C8B-B14F-4D97-AF65-F5344CB8AC3E}">
        <p14:creationId xmlns:p14="http://schemas.microsoft.com/office/powerpoint/2010/main" val="747404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Agenda 2">
    <p:bg>
      <p:bgPr>
        <a:solidFill>
          <a:schemeClr val="bg2"/>
        </a:solidFill>
        <a:effectLst/>
      </p:bgPr>
    </p:bg>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941984E2-3225-05D3-3A3D-9D5F5840ED60}"/>
              </a:ext>
              <a:ext uri="{C183D7F6-B498-43B3-948B-1728B52AA6E4}">
                <adec:decorative xmlns:adec="http://schemas.microsoft.com/office/drawing/2017/decorative" val="1"/>
              </a:ext>
            </a:extLst>
          </p:cNvPr>
          <p:cNvSpPr/>
          <p:nvPr userDrawn="1"/>
        </p:nvSpPr>
        <p:spPr>
          <a:xfrm>
            <a:off x="-10955" y="0"/>
            <a:ext cx="6558260" cy="6858000"/>
          </a:xfrm>
          <a:custGeom>
            <a:avLst/>
            <a:gdLst>
              <a:gd name="connsiteX0" fmla="*/ 0 w 6558260"/>
              <a:gd name="connsiteY0" fmla="*/ 0 h 6858000"/>
              <a:gd name="connsiteX1" fmla="*/ 5115438 w 6558260"/>
              <a:gd name="connsiteY1" fmla="*/ 0 h 6858000"/>
              <a:gd name="connsiteX2" fmla="*/ 5238365 w 6558260"/>
              <a:gd name="connsiteY2" fmla="*/ 66359 h 6858000"/>
              <a:gd name="connsiteX3" fmla="*/ 6291520 w 6558260"/>
              <a:gd name="connsiteY3" fmla="*/ 1269725 h 6858000"/>
              <a:gd name="connsiteX4" fmla="*/ 6458331 w 6558260"/>
              <a:gd name="connsiteY4" fmla="*/ 3184523 h 6858000"/>
              <a:gd name="connsiteX5" fmla="*/ 5040408 w 6558260"/>
              <a:gd name="connsiteY5" fmla="*/ 4821851 h 6858000"/>
              <a:gd name="connsiteX6" fmla="*/ 4308904 w 6558260"/>
              <a:gd name="connsiteY6" fmla="*/ 5001158 h 6858000"/>
              <a:gd name="connsiteX7" fmla="*/ 2788379 w 6558260"/>
              <a:gd name="connsiteY7" fmla="*/ 5605778 h 6858000"/>
              <a:gd name="connsiteX8" fmla="*/ 1789804 w 6558260"/>
              <a:gd name="connsiteY8" fmla="*/ 6672529 h 6858000"/>
              <a:gd name="connsiteX9" fmla="*/ 1681243 w 6558260"/>
              <a:gd name="connsiteY9" fmla="*/ 6840787 h 6858000"/>
              <a:gd name="connsiteX10" fmla="*/ 1670576 w 6558260"/>
              <a:gd name="connsiteY10" fmla="*/ 6858000 h 6858000"/>
              <a:gd name="connsiteX11" fmla="*/ 0 w 655826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58260" h="6858000">
                <a:moveTo>
                  <a:pt x="0" y="0"/>
                </a:moveTo>
                <a:lnTo>
                  <a:pt x="5115438" y="0"/>
                </a:lnTo>
                <a:lnTo>
                  <a:pt x="5238365" y="66359"/>
                </a:lnTo>
                <a:cubicBezTo>
                  <a:pt x="5682224" y="338566"/>
                  <a:pt x="6040902" y="730462"/>
                  <a:pt x="6291520" y="1269725"/>
                </a:cubicBezTo>
                <a:cubicBezTo>
                  <a:pt x="6564184" y="1856367"/>
                  <a:pt x="6642164" y="2496371"/>
                  <a:pt x="6458331" y="3184523"/>
                </a:cubicBezTo>
                <a:cubicBezTo>
                  <a:pt x="6242848" y="3991449"/>
                  <a:pt x="5757187" y="4528124"/>
                  <a:pt x="5040408" y="4821851"/>
                </a:cubicBezTo>
                <a:cubicBezTo>
                  <a:pt x="4800781" y="4920015"/>
                  <a:pt x="4554699" y="4955733"/>
                  <a:pt x="4308904" y="5001158"/>
                </a:cubicBezTo>
                <a:cubicBezTo>
                  <a:pt x="3777583" y="5099178"/>
                  <a:pt x="3264096" y="5274085"/>
                  <a:pt x="2788379" y="5605778"/>
                </a:cubicBezTo>
                <a:cubicBezTo>
                  <a:pt x="2387773" y="5884873"/>
                  <a:pt x="2065959" y="6252666"/>
                  <a:pt x="1789804" y="6672529"/>
                </a:cubicBezTo>
                <a:cubicBezTo>
                  <a:pt x="1751257" y="6731138"/>
                  <a:pt x="1715181" y="6787110"/>
                  <a:pt x="1681243" y="6840787"/>
                </a:cubicBezTo>
                <a:lnTo>
                  <a:pt x="1670576" y="6858000"/>
                </a:lnTo>
                <a:lnTo>
                  <a:pt x="0" y="6858000"/>
                </a:lnTo>
                <a:close/>
              </a:path>
            </a:pathLst>
          </a:custGeom>
          <a:solidFill>
            <a:schemeClr val="tx2">
              <a:alpha val="59000"/>
            </a:schemeClr>
          </a:solidFill>
          <a:ln w="302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5" name="Freeform: Shape 24">
            <a:extLst>
              <a:ext uri="{FF2B5EF4-FFF2-40B4-BE49-F238E27FC236}">
                <a16:creationId xmlns:a16="http://schemas.microsoft.com/office/drawing/2014/main" id="{070813B7-403A-9A3E-5E5C-44C1680DE4C3}"/>
              </a:ext>
              <a:ext uri="{C183D7F6-B498-43B3-948B-1728B52AA6E4}">
                <adec:decorative xmlns:adec="http://schemas.microsoft.com/office/drawing/2017/decorative" val="1"/>
              </a:ext>
            </a:extLst>
          </p:cNvPr>
          <p:cNvSpPr/>
          <p:nvPr userDrawn="1"/>
        </p:nvSpPr>
        <p:spPr>
          <a:xfrm>
            <a:off x="0" y="180445"/>
            <a:ext cx="5327858" cy="3001484"/>
          </a:xfrm>
          <a:custGeom>
            <a:avLst/>
            <a:gdLst>
              <a:gd name="connsiteX0" fmla="*/ 2748958 w 5327858"/>
              <a:gd name="connsiteY0" fmla="*/ 1803860 h 3001484"/>
              <a:gd name="connsiteX1" fmla="*/ 3516500 w 5327858"/>
              <a:gd name="connsiteY1" fmla="*/ 2692005 h 3001484"/>
              <a:gd name="connsiteX2" fmla="*/ 2748958 w 5327858"/>
              <a:gd name="connsiteY2" fmla="*/ 1803860 h 3001484"/>
              <a:gd name="connsiteX3" fmla="*/ 2409413 w 5327858"/>
              <a:gd name="connsiteY3" fmla="*/ 1623109 h 3001484"/>
              <a:gd name="connsiteX4" fmla="*/ 3348913 w 5327858"/>
              <a:gd name="connsiteY4" fmla="*/ 2739827 h 3001484"/>
              <a:gd name="connsiteX5" fmla="*/ 2508180 w 5327858"/>
              <a:gd name="connsiteY5" fmla="*/ 1671368 h 3001484"/>
              <a:gd name="connsiteX6" fmla="*/ 2409413 w 5327858"/>
              <a:gd name="connsiteY6" fmla="*/ 1623109 h 3001484"/>
              <a:gd name="connsiteX7" fmla="*/ 4743520 w 5327858"/>
              <a:gd name="connsiteY7" fmla="*/ 974378 h 3001484"/>
              <a:gd name="connsiteX8" fmla="*/ 4091677 w 5327858"/>
              <a:gd name="connsiteY8" fmla="*/ 1038028 h 3001484"/>
              <a:gd name="connsiteX9" fmla="*/ 3515471 w 5327858"/>
              <a:gd name="connsiteY9" fmla="*/ 1125864 h 3001484"/>
              <a:gd name="connsiteX10" fmla="*/ 4594761 w 5327858"/>
              <a:gd name="connsiteY10" fmla="*/ 1138284 h 3001484"/>
              <a:gd name="connsiteX11" fmla="*/ 4496736 w 5327858"/>
              <a:gd name="connsiteY11" fmla="*/ 1241890 h 3001484"/>
              <a:gd name="connsiteX12" fmla="*/ 3912864 w 5327858"/>
              <a:gd name="connsiteY12" fmla="*/ 1298109 h 3001484"/>
              <a:gd name="connsiteX13" fmla="*/ 3824504 w 5327858"/>
              <a:gd name="connsiteY13" fmla="*/ 1309614 h 3001484"/>
              <a:gd name="connsiteX14" fmla="*/ 4960541 w 5327858"/>
              <a:gd name="connsiteY14" fmla="*/ 1333472 h 3001484"/>
              <a:gd name="connsiteX15" fmla="*/ 5194199 w 5327858"/>
              <a:gd name="connsiteY15" fmla="*/ 1198707 h 3001484"/>
              <a:gd name="connsiteX16" fmla="*/ 5167523 w 5327858"/>
              <a:gd name="connsiteY16" fmla="*/ 1024959 h 3001484"/>
              <a:gd name="connsiteX17" fmla="*/ 4962465 w 5327858"/>
              <a:gd name="connsiteY17" fmla="*/ 982143 h 3001484"/>
              <a:gd name="connsiteX18" fmla="*/ 4743520 w 5327858"/>
              <a:gd name="connsiteY18" fmla="*/ 974378 h 3001484"/>
              <a:gd name="connsiteX19" fmla="*/ 1705019 w 5327858"/>
              <a:gd name="connsiteY19" fmla="*/ 787219 h 3001484"/>
              <a:gd name="connsiteX20" fmla="*/ 1667816 w 5327858"/>
              <a:gd name="connsiteY20" fmla="*/ 800997 h 3001484"/>
              <a:gd name="connsiteX21" fmla="*/ 3141071 w 5327858"/>
              <a:gd name="connsiteY21" fmla="*/ 1596459 h 3001484"/>
              <a:gd name="connsiteX22" fmla="*/ 3160484 w 5327858"/>
              <a:gd name="connsiteY22" fmla="*/ 1661940 h 3001484"/>
              <a:gd name="connsiteX23" fmla="*/ 2399742 w 5327858"/>
              <a:gd name="connsiteY23" fmla="*/ 1285949 h 3001484"/>
              <a:gd name="connsiteX24" fmla="*/ 1620522 w 5327858"/>
              <a:gd name="connsiteY24" fmla="*/ 895227 h 3001484"/>
              <a:gd name="connsiteX25" fmla="*/ 2362702 w 5327858"/>
              <a:gd name="connsiteY25" fmla="*/ 1473347 h 3001484"/>
              <a:gd name="connsiteX26" fmla="*/ 2892435 w 5327858"/>
              <a:gd name="connsiteY26" fmla="*/ 1718415 h 3001484"/>
              <a:gd name="connsiteX27" fmla="*/ 3397928 w 5327858"/>
              <a:gd name="connsiteY27" fmla="*/ 1721816 h 3001484"/>
              <a:gd name="connsiteX28" fmla="*/ 3289763 w 5327858"/>
              <a:gd name="connsiteY28" fmla="*/ 1462888 h 3001484"/>
              <a:gd name="connsiteX29" fmla="*/ 2603024 w 5327858"/>
              <a:gd name="connsiteY29" fmla="*/ 1054554 h 3001484"/>
              <a:gd name="connsiteX30" fmla="*/ 2495572 w 5327858"/>
              <a:gd name="connsiteY30" fmla="*/ 999994 h 3001484"/>
              <a:gd name="connsiteX31" fmla="*/ 1705019 w 5327858"/>
              <a:gd name="connsiteY31" fmla="*/ 787219 h 3001484"/>
              <a:gd name="connsiteX32" fmla="*/ 2747815 w 5327858"/>
              <a:gd name="connsiteY32" fmla="*/ 82299 h 3001484"/>
              <a:gd name="connsiteX33" fmla="*/ 2283601 w 5327858"/>
              <a:gd name="connsiteY33" fmla="*/ 144329 h 3001484"/>
              <a:gd name="connsiteX34" fmla="*/ 1378186 w 5327858"/>
              <a:gd name="connsiteY34" fmla="*/ 312830 h 3001484"/>
              <a:gd name="connsiteX35" fmla="*/ 960099 w 5327858"/>
              <a:gd name="connsiteY35" fmla="*/ 343827 h 3001484"/>
              <a:gd name="connsiteX36" fmla="*/ 2962282 w 5327858"/>
              <a:gd name="connsiteY36" fmla="*/ 316095 h 3001484"/>
              <a:gd name="connsiteX37" fmla="*/ 2914525 w 5327858"/>
              <a:gd name="connsiteY37" fmla="*/ 407025 h 3001484"/>
              <a:gd name="connsiteX38" fmla="*/ 1802740 w 5327858"/>
              <a:gd name="connsiteY38" fmla="*/ 506109 h 3001484"/>
              <a:gd name="connsiteX39" fmla="*/ 1049396 w 5327858"/>
              <a:gd name="connsiteY39" fmla="*/ 464507 h 3001484"/>
              <a:gd name="connsiteX40" fmla="*/ 960632 w 5327858"/>
              <a:gd name="connsiteY40" fmla="*/ 471223 h 3001484"/>
              <a:gd name="connsiteX41" fmla="*/ 1078818 w 5327858"/>
              <a:gd name="connsiteY41" fmla="*/ 525601 h 3001484"/>
              <a:gd name="connsiteX42" fmla="*/ 1317647 w 5327858"/>
              <a:gd name="connsiteY42" fmla="*/ 573300 h 3001484"/>
              <a:gd name="connsiteX43" fmla="*/ 2901057 w 5327858"/>
              <a:gd name="connsiteY43" fmla="*/ 564009 h 3001484"/>
              <a:gd name="connsiteX44" fmla="*/ 3360748 w 5327858"/>
              <a:gd name="connsiteY44" fmla="*/ 276585 h 3001484"/>
              <a:gd name="connsiteX45" fmla="*/ 3416210 w 5327858"/>
              <a:gd name="connsiteY45" fmla="*/ 208922 h 3001484"/>
              <a:gd name="connsiteX46" fmla="*/ 3212868 w 5327858"/>
              <a:gd name="connsiteY46" fmla="*/ 116058 h 3001484"/>
              <a:gd name="connsiteX47" fmla="*/ 2747815 w 5327858"/>
              <a:gd name="connsiteY47" fmla="*/ 82299 h 3001484"/>
              <a:gd name="connsiteX48" fmla="*/ 2766268 w 5327858"/>
              <a:gd name="connsiteY48" fmla="*/ 455 h 3001484"/>
              <a:gd name="connsiteX49" fmla="*/ 3291950 w 5327858"/>
              <a:gd name="connsiteY49" fmla="*/ 53781 h 3001484"/>
              <a:gd name="connsiteX50" fmla="*/ 3495662 w 5327858"/>
              <a:gd name="connsiteY50" fmla="*/ 181860 h 3001484"/>
              <a:gd name="connsiteX51" fmla="*/ 3373798 w 5327858"/>
              <a:gd name="connsiteY51" fmla="*/ 374336 h 3001484"/>
              <a:gd name="connsiteX52" fmla="*/ 2805406 w 5327858"/>
              <a:gd name="connsiteY52" fmla="*/ 682623 h 3001484"/>
              <a:gd name="connsiteX53" fmla="*/ 2344286 w 5327858"/>
              <a:gd name="connsiteY53" fmla="*/ 805627 h 3001484"/>
              <a:gd name="connsiteX54" fmla="*/ 2644911 w 5327858"/>
              <a:gd name="connsiteY54" fmla="*/ 968768 h 3001484"/>
              <a:gd name="connsiteX55" fmla="*/ 2999485 w 5327858"/>
              <a:gd name="connsiteY55" fmla="*/ 1035252 h 3001484"/>
              <a:gd name="connsiteX56" fmla="*/ 3083927 w 5327858"/>
              <a:gd name="connsiteY56" fmla="*/ 1032246 h 3001484"/>
              <a:gd name="connsiteX57" fmla="*/ 3325087 w 5327858"/>
              <a:gd name="connsiteY57" fmla="*/ 999791 h 3001484"/>
              <a:gd name="connsiteX58" fmla="*/ 3638120 w 5327858"/>
              <a:gd name="connsiteY58" fmla="*/ 1017540 h 3001484"/>
              <a:gd name="connsiteX59" fmla="*/ 4027819 w 5327858"/>
              <a:gd name="connsiteY59" fmla="*/ 966356 h 3001484"/>
              <a:gd name="connsiteX60" fmla="*/ 5006708 w 5327858"/>
              <a:gd name="connsiteY60" fmla="*/ 904501 h 3001484"/>
              <a:gd name="connsiteX61" fmla="*/ 5211123 w 5327858"/>
              <a:gd name="connsiteY61" fmla="*/ 948486 h 3001484"/>
              <a:gd name="connsiteX62" fmla="*/ 5270931 w 5327858"/>
              <a:gd name="connsiteY62" fmla="*/ 1231797 h 3001484"/>
              <a:gd name="connsiteX63" fmla="*/ 5117412 w 5327858"/>
              <a:gd name="connsiteY63" fmla="*/ 1352055 h 3001484"/>
              <a:gd name="connsiteX64" fmla="*/ 4252698 w 5327858"/>
              <a:gd name="connsiteY64" fmla="*/ 1508702 h 3001484"/>
              <a:gd name="connsiteX65" fmla="*/ 3306404 w 5327858"/>
              <a:gd name="connsiteY65" fmla="*/ 1204901 h 3001484"/>
              <a:gd name="connsiteX66" fmla="*/ 2947668 w 5327858"/>
              <a:gd name="connsiteY66" fmla="*/ 1130798 h 3001484"/>
              <a:gd name="connsiteX67" fmla="*/ 3322308 w 5327858"/>
              <a:gd name="connsiteY67" fmla="*/ 1387182 h 3001484"/>
              <a:gd name="connsiteX68" fmla="*/ 3488446 w 5327858"/>
              <a:gd name="connsiteY68" fmla="*/ 1575262 h 3001484"/>
              <a:gd name="connsiteX69" fmla="*/ 3351452 w 5327858"/>
              <a:gd name="connsiteY69" fmla="*/ 1869771 h 3001484"/>
              <a:gd name="connsiteX70" fmla="*/ 3162816 w 5327858"/>
              <a:gd name="connsiteY70" fmla="*/ 1907535 h 3001484"/>
              <a:gd name="connsiteX71" fmla="*/ 3249051 w 5327858"/>
              <a:gd name="connsiteY71" fmla="*/ 2000652 h 3001484"/>
              <a:gd name="connsiteX72" fmla="*/ 3619277 w 5327858"/>
              <a:gd name="connsiteY72" fmla="*/ 2699849 h 3001484"/>
              <a:gd name="connsiteX73" fmla="*/ 3563771 w 5327858"/>
              <a:gd name="connsiteY73" fmla="*/ 2998100 h 3001484"/>
              <a:gd name="connsiteX74" fmla="*/ 2376611 w 5327858"/>
              <a:gd name="connsiteY74" fmla="*/ 1801423 h 3001484"/>
              <a:gd name="connsiteX75" fmla="*/ 2191088 w 5327858"/>
              <a:gd name="connsiteY75" fmla="*/ 1495361 h 3001484"/>
              <a:gd name="connsiteX76" fmla="*/ 1913989 w 5327858"/>
              <a:gd name="connsiteY76" fmla="*/ 1288084 h 3001484"/>
              <a:gd name="connsiteX77" fmla="*/ 1366465 w 5327858"/>
              <a:gd name="connsiteY77" fmla="*/ 796526 h 3001484"/>
              <a:gd name="connsiteX78" fmla="*/ 1228305 w 5327858"/>
              <a:gd name="connsiteY78" fmla="*/ 683208 h 3001484"/>
              <a:gd name="connsiteX79" fmla="*/ 521390 w 5327858"/>
              <a:gd name="connsiteY79" fmla="*/ 376414 h 3001484"/>
              <a:gd name="connsiteX80" fmla="*/ 418831 w 5327858"/>
              <a:gd name="connsiteY80" fmla="*/ 355751 h 3001484"/>
              <a:gd name="connsiteX81" fmla="*/ 784300 w 5327858"/>
              <a:gd name="connsiteY81" fmla="*/ 758546 h 3001484"/>
              <a:gd name="connsiteX82" fmla="*/ 1018486 w 5327858"/>
              <a:gd name="connsiteY82" fmla="*/ 1054852 h 3001484"/>
              <a:gd name="connsiteX83" fmla="*/ 1313041 w 5327858"/>
              <a:gd name="connsiteY83" fmla="*/ 1709365 h 3001484"/>
              <a:gd name="connsiteX84" fmla="*/ 1324336 w 5327858"/>
              <a:gd name="connsiteY84" fmla="*/ 1784079 h 3001484"/>
              <a:gd name="connsiteX85" fmla="*/ 1172892 w 5327858"/>
              <a:gd name="connsiteY85" fmla="*/ 1926790 h 3001484"/>
              <a:gd name="connsiteX86" fmla="*/ 709643 w 5327858"/>
              <a:gd name="connsiteY86" fmla="*/ 1725156 h 3001484"/>
              <a:gd name="connsiteX87" fmla="*/ 33838 w 5327858"/>
              <a:gd name="connsiteY87" fmla="*/ 854147 h 3001484"/>
              <a:gd name="connsiteX88" fmla="*/ 0 w 5327858"/>
              <a:gd name="connsiteY88" fmla="*/ 775028 h 3001484"/>
              <a:gd name="connsiteX89" fmla="*/ 0 w 5327858"/>
              <a:gd name="connsiteY89" fmla="*/ 574413 h 3001484"/>
              <a:gd name="connsiteX90" fmla="*/ 81544 w 5327858"/>
              <a:gd name="connsiteY90" fmla="*/ 772337 h 3001484"/>
              <a:gd name="connsiteX91" fmla="*/ 233872 w 5327858"/>
              <a:gd name="connsiteY91" fmla="*/ 1042469 h 3001484"/>
              <a:gd name="connsiteX92" fmla="*/ 779804 w 5327858"/>
              <a:gd name="connsiteY92" fmla="*/ 1684609 h 3001484"/>
              <a:gd name="connsiteX93" fmla="*/ 1245599 w 5327858"/>
              <a:gd name="connsiteY93" fmla="*/ 1852634 h 3001484"/>
              <a:gd name="connsiteX94" fmla="*/ 1202402 w 5327858"/>
              <a:gd name="connsiteY94" fmla="*/ 1608146 h 3001484"/>
              <a:gd name="connsiteX95" fmla="*/ 330122 w 5327858"/>
              <a:gd name="connsiteY95" fmla="*/ 420340 h 3001484"/>
              <a:gd name="connsiteX96" fmla="*/ 218083 w 5327858"/>
              <a:gd name="connsiteY96" fmla="*/ 346512 h 3001484"/>
              <a:gd name="connsiteX97" fmla="*/ 629364 w 5327858"/>
              <a:gd name="connsiteY97" fmla="*/ 921408 h 3001484"/>
              <a:gd name="connsiteX98" fmla="*/ 1012710 w 5327858"/>
              <a:gd name="connsiteY98" fmla="*/ 1516704 h 3001484"/>
              <a:gd name="connsiteX99" fmla="*/ 945567 w 5327858"/>
              <a:gd name="connsiteY99" fmla="*/ 1489651 h 3001484"/>
              <a:gd name="connsiteX100" fmla="*/ 487597 w 5327858"/>
              <a:gd name="connsiteY100" fmla="*/ 853293 h 3001484"/>
              <a:gd name="connsiteX101" fmla="*/ 132072 w 5327858"/>
              <a:gd name="connsiteY101" fmla="*/ 425524 h 3001484"/>
              <a:gd name="connsiteX102" fmla="*/ 57200 w 5327858"/>
              <a:gd name="connsiteY102" fmla="*/ 365059 h 3001484"/>
              <a:gd name="connsiteX103" fmla="*/ 0 w 5327858"/>
              <a:gd name="connsiteY103" fmla="*/ 331148 h 3001484"/>
              <a:gd name="connsiteX104" fmla="*/ 0 w 5327858"/>
              <a:gd name="connsiteY104" fmla="*/ 32848 h 3001484"/>
              <a:gd name="connsiteX105" fmla="*/ 458365 w 5327858"/>
              <a:gd name="connsiteY105" fmla="*/ 261818 h 3001484"/>
              <a:gd name="connsiteX106" fmla="*/ 583699 w 5327858"/>
              <a:gd name="connsiteY106" fmla="*/ 286642 h 3001484"/>
              <a:gd name="connsiteX107" fmla="*/ 747674 w 5327858"/>
              <a:gd name="connsiteY107" fmla="*/ 261947 h 3001484"/>
              <a:gd name="connsiteX108" fmla="*/ 928361 w 5327858"/>
              <a:gd name="connsiteY108" fmla="*/ 266236 h 3001484"/>
              <a:gd name="connsiteX109" fmla="*/ 2243422 w 5327858"/>
              <a:gd name="connsiteY109" fmla="*/ 76555 h 3001484"/>
              <a:gd name="connsiteX110" fmla="*/ 2766268 w 5327858"/>
              <a:gd name="connsiteY110" fmla="*/ 455 h 300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327858" h="3001484">
                <a:moveTo>
                  <a:pt x="2748958" y="1803860"/>
                </a:moveTo>
                <a:cubicBezTo>
                  <a:pt x="2923007" y="2121113"/>
                  <a:pt x="3433704" y="2683737"/>
                  <a:pt x="3516500" y="2692005"/>
                </a:cubicBezTo>
                <a:cubicBezTo>
                  <a:pt x="3541841" y="2587978"/>
                  <a:pt x="3094823" y="1857182"/>
                  <a:pt x="2748958" y="1803860"/>
                </a:cubicBezTo>
                <a:close/>
                <a:moveTo>
                  <a:pt x="2409413" y="1623109"/>
                </a:moveTo>
                <a:cubicBezTo>
                  <a:pt x="2569481" y="2139686"/>
                  <a:pt x="3262809" y="2769318"/>
                  <a:pt x="3348913" y="2739827"/>
                </a:cubicBezTo>
                <a:cubicBezTo>
                  <a:pt x="3329178" y="2674930"/>
                  <a:pt x="2784629" y="2020613"/>
                  <a:pt x="2508180" y="1671368"/>
                </a:cubicBezTo>
                <a:cubicBezTo>
                  <a:pt x="2492274" y="1651961"/>
                  <a:pt x="2458825" y="1646494"/>
                  <a:pt x="2409413" y="1623109"/>
                </a:cubicBezTo>
                <a:close/>
                <a:moveTo>
                  <a:pt x="4743520" y="974378"/>
                </a:moveTo>
                <a:cubicBezTo>
                  <a:pt x="4525177" y="976173"/>
                  <a:pt x="4308454" y="1004333"/>
                  <a:pt x="4091677" y="1038028"/>
                </a:cubicBezTo>
                <a:cubicBezTo>
                  <a:pt x="3899782" y="1067910"/>
                  <a:pt x="3707627" y="1096887"/>
                  <a:pt x="3515471" y="1125864"/>
                </a:cubicBezTo>
                <a:cubicBezTo>
                  <a:pt x="3872698" y="1274484"/>
                  <a:pt x="4231705" y="1230767"/>
                  <a:pt x="4594761" y="1138284"/>
                </a:cubicBezTo>
                <a:cubicBezTo>
                  <a:pt x="4600755" y="1233674"/>
                  <a:pt x="4539529" y="1237278"/>
                  <a:pt x="4496736" y="1241890"/>
                </a:cubicBezTo>
                <a:cubicBezTo>
                  <a:pt x="4302167" y="1264212"/>
                  <a:pt x="4107575" y="1279671"/>
                  <a:pt x="3912864" y="1298109"/>
                </a:cubicBezTo>
                <a:cubicBezTo>
                  <a:pt x="3890433" y="1300226"/>
                  <a:pt x="3868524" y="1304154"/>
                  <a:pt x="3824504" y="1309614"/>
                </a:cubicBezTo>
                <a:cubicBezTo>
                  <a:pt x="4216384" y="1455992"/>
                  <a:pt x="4587874" y="1494493"/>
                  <a:pt x="4960541" y="1333472"/>
                </a:cubicBezTo>
                <a:cubicBezTo>
                  <a:pt x="5043005" y="1298173"/>
                  <a:pt x="5124343" y="1253881"/>
                  <a:pt x="5194199" y="1198707"/>
                </a:cubicBezTo>
                <a:cubicBezTo>
                  <a:pt x="5273280" y="1136429"/>
                  <a:pt x="5261282" y="1064374"/>
                  <a:pt x="5167523" y="1024959"/>
                </a:cubicBezTo>
                <a:cubicBezTo>
                  <a:pt x="5104521" y="998662"/>
                  <a:pt x="5032257" y="987819"/>
                  <a:pt x="4962465" y="982143"/>
                </a:cubicBezTo>
                <a:cubicBezTo>
                  <a:pt x="4889262" y="976111"/>
                  <a:pt x="4816301" y="973780"/>
                  <a:pt x="4743520" y="974378"/>
                </a:cubicBezTo>
                <a:close/>
                <a:moveTo>
                  <a:pt x="1705019" y="787219"/>
                </a:moveTo>
                <a:cubicBezTo>
                  <a:pt x="1697320" y="786028"/>
                  <a:pt x="1688096" y="793128"/>
                  <a:pt x="1667816" y="800997"/>
                </a:cubicBezTo>
                <a:cubicBezTo>
                  <a:pt x="2169435" y="1070932"/>
                  <a:pt x="3072599" y="1558019"/>
                  <a:pt x="3141071" y="1596459"/>
                </a:cubicBezTo>
                <a:cubicBezTo>
                  <a:pt x="3160893" y="1607366"/>
                  <a:pt x="3160484" y="1661940"/>
                  <a:pt x="3160484" y="1661940"/>
                </a:cubicBezTo>
                <a:cubicBezTo>
                  <a:pt x="2894381" y="1536822"/>
                  <a:pt x="2641828" y="1422967"/>
                  <a:pt x="2399742" y="1285949"/>
                </a:cubicBezTo>
                <a:cubicBezTo>
                  <a:pt x="2155906" y="1147970"/>
                  <a:pt x="1914180" y="1002017"/>
                  <a:pt x="1620522" y="895227"/>
                </a:cubicBezTo>
                <a:cubicBezTo>
                  <a:pt x="1843461" y="1152616"/>
                  <a:pt x="2094522" y="1325777"/>
                  <a:pt x="2362702" y="1473347"/>
                </a:cubicBezTo>
                <a:cubicBezTo>
                  <a:pt x="2532938" y="1567022"/>
                  <a:pt x="2710006" y="1653801"/>
                  <a:pt x="2892435" y="1718415"/>
                </a:cubicBezTo>
                <a:cubicBezTo>
                  <a:pt x="3054602" y="1775683"/>
                  <a:pt x="3230014" y="1829585"/>
                  <a:pt x="3397928" y="1721816"/>
                </a:cubicBezTo>
                <a:cubicBezTo>
                  <a:pt x="3427428" y="1603333"/>
                  <a:pt x="3387528" y="1521251"/>
                  <a:pt x="3289763" y="1462888"/>
                </a:cubicBezTo>
                <a:cubicBezTo>
                  <a:pt x="3060742" y="1326972"/>
                  <a:pt x="2832365" y="1189887"/>
                  <a:pt x="2603024" y="1054554"/>
                </a:cubicBezTo>
                <a:cubicBezTo>
                  <a:pt x="2568686" y="1034138"/>
                  <a:pt x="2527397" y="1023594"/>
                  <a:pt x="2495572" y="999994"/>
                </a:cubicBezTo>
                <a:cubicBezTo>
                  <a:pt x="2259768" y="825334"/>
                  <a:pt x="1978337" y="821930"/>
                  <a:pt x="1705019" y="787219"/>
                </a:cubicBezTo>
                <a:close/>
                <a:moveTo>
                  <a:pt x="2747815" y="82299"/>
                </a:moveTo>
                <a:cubicBezTo>
                  <a:pt x="2593051" y="88184"/>
                  <a:pt x="2438427" y="110033"/>
                  <a:pt x="2283601" y="144329"/>
                </a:cubicBezTo>
                <a:cubicBezTo>
                  <a:pt x="1983574" y="210608"/>
                  <a:pt x="1681111" y="263368"/>
                  <a:pt x="1378186" y="312830"/>
                </a:cubicBezTo>
                <a:cubicBezTo>
                  <a:pt x="1240522" y="335259"/>
                  <a:pt x="1099938" y="334010"/>
                  <a:pt x="960099" y="343827"/>
                </a:cubicBezTo>
                <a:cubicBezTo>
                  <a:pt x="1629589" y="492268"/>
                  <a:pt x="2297020" y="440169"/>
                  <a:pt x="2962282" y="316095"/>
                </a:cubicBezTo>
                <a:cubicBezTo>
                  <a:pt x="2989334" y="384258"/>
                  <a:pt x="2960294" y="402527"/>
                  <a:pt x="2914525" y="407025"/>
                </a:cubicBezTo>
                <a:cubicBezTo>
                  <a:pt x="2544179" y="443741"/>
                  <a:pt x="2178126" y="529248"/>
                  <a:pt x="1802740" y="506109"/>
                </a:cubicBezTo>
                <a:cubicBezTo>
                  <a:pt x="1551598" y="490452"/>
                  <a:pt x="1300336" y="477771"/>
                  <a:pt x="1049396" y="464507"/>
                </a:cubicBezTo>
                <a:cubicBezTo>
                  <a:pt x="1030963" y="463496"/>
                  <a:pt x="1012351" y="466955"/>
                  <a:pt x="960632" y="471223"/>
                </a:cubicBezTo>
                <a:cubicBezTo>
                  <a:pt x="1020540" y="500383"/>
                  <a:pt x="1058801" y="534374"/>
                  <a:pt x="1078818" y="525601"/>
                </a:cubicBezTo>
                <a:cubicBezTo>
                  <a:pt x="1173423" y="484806"/>
                  <a:pt x="1238364" y="551745"/>
                  <a:pt x="1317647" y="573300"/>
                </a:cubicBezTo>
                <a:cubicBezTo>
                  <a:pt x="1845506" y="716872"/>
                  <a:pt x="2373790" y="790657"/>
                  <a:pt x="2901057" y="564009"/>
                </a:cubicBezTo>
                <a:cubicBezTo>
                  <a:pt x="3069341" y="491454"/>
                  <a:pt x="3225804" y="401736"/>
                  <a:pt x="3360748" y="276585"/>
                </a:cubicBezTo>
                <a:cubicBezTo>
                  <a:pt x="3382090" y="257124"/>
                  <a:pt x="3397723" y="231476"/>
                  <a:pt x="3416210" y="208922"/>
                </a:cubicBezTo>
                <a:cubicBezTo>
                  <a:pt x="3366421" y="128248"/>
                  <a:pt x="3282942" y="129501"/>
                  <a:pt x="3212868" y="116058"/>
                </a:cubicBezTo>
                <a:cubicBezTo>
                  <a:pt x="3057483" y="86495"/>
                  <a:pt x="2902579" y="76415"/>
                  <a:pt x="2747815" y="82299"/>
                </a:cubicBezTo>
                <a:close/>
                <a:moveTo>
                  <a:pt x="2766268" y="455"/>
                </a:moveTo>
                <a:cubicBezTo>
                  <a:pt x="2941239" y="-3158"/>
                  <a:pt x="3116682" y="14799"/>
                  <a:pt x="3291950" y="53781"/>
                </a:cubicBezTo>
                <a:cubicBezTo>
                  <a:pt x="3371673" y="71773"/>
                  <a:pt x="3472559" y="74772"/>
                  <a:pt x="3495662" y="181860"/>
                </a:cubicBezTo>
                <a:cubicBezTo>
                  <a:pt x="3516731" y="280218"/>
                  <a:pt x="3433645" y="323547"/>
                  <a:pt x="3373798" y="374336"/>
                </a:cubicBezTo>
                <a:cubicBezTo>
                  <a:pt x="3205992" y="516415"/>
                  <a:pt x="3014779" y="618215"/>
                  <a:pt x="2805406" y="682623"/>
                </a:cubicBezTo>
                <a:cubicBezTo>
                  <a:pt x="2658763" y="728272"/>
                  <a:pt x="2508398" y="762740"/>
                  <a:pt x="2344286" y="805627"/>
                </a:cubicBezTo>
                <a:cubicBezTo>
                  <a:pt x="2452985" y="866201"/>
                  <a:pt x="2543797" y="934438"/>
                  <a:pt x="2644911" y="968768"/>
                </a:cubicBezTo>
                <a:cubicBezTo>
                  <a:pt x="2757486" y="1007119"/>
                  <a:pt x="2880504" y="1015446"/>
                  <a:pt x="2999485" y="1035252"/>
                </a:cubicBezTo>
                <a:cubicBezTo>
                  <a:pt x="3027305" y="1039905"/>
                  <a:pt x="3070202" y="1047527"/>
                  <a:pt x="3083927" y="1032246"/>
                </a:cubicBezTo>
                <a:cubicBezTo>
                  <a:pt x="3157979" y="954264"/>
                  <a:pt x="3242230" y="993014"/>
                  <a:pt x="3325087" y="999791"/>
                </a:cubicBezTo>
                <a:cubicBezTo>
                  <a:pt x="3429612" y="1008598"/>
                  <a:pt x="3534482" y="1023682"/>
                  <a:pt x="3638120" y="1017540"/>
                </a:cubicBezTo>
                <a:cubicBezTo>
                  <a:pt x="3768913" y="1010357"/>
                  <a:pt x="3898295" y="986415"/>
                  <a:pt x="4027819" y="966356"/>
                </a:cubicBezTo>
                <a:cubicBezTo>
                  <a:pt x="4352473" y="917435"/>
                  <a:pt x="4677471" y="874792"/>
                  <a:pt x="5006708" y="904501"/>
                </a:cubicBezTo>
                <a:cubicBezTo>
                  <a:pt x="5076177" y="910762"/>
                  <a:pt x="5148763" y="921021"/>
                  <a:pt x="5211123" y="948486"/>
                </a:cubicBezTo>
                <a:cubicBezTo>
                  <a:pt x="5340827" y="1005396"/>
                  <a:pt x="5364936" y="1124455"/>
                  <a:pt x="5270931" y="1231797"/>
                </a:cubicBezTo>
                <a:cubicBezTo>
                  <a:pt x="5228471" y="1279975"/>
                  <a:pt x="5175074" y="1325941"/>
                  <a:pt x="5117412" y="1352055"/>
                </a:cubicBezTo>
                <a:cubicBezTo>
                  <a:pt x="4843310" y="1477503"/>
                  <a:pt x="4560190" y="1553084"/>
                  <a:pt x="4252698" y="1508702"/>
                </a:cubicBezTo>
                <a:cubicBezTo>
                  <a:pt x="3919457" y="1460045"/>
                  <a:pt x="3612287" y="1333640"/>
                  <a:pt x="3306404" y="1204901"/>
                </a:cubicBezTo>
                <a:cubicBezTo>
                  <a:pt x="3189204" y="1155632"/>
                  <a:pt x="3073258" y="1134452"/>
                  <a:pt x="2947668" y="1130798"/>
                </a:cubicBezTo>
                <a:cubicBezTo>
                  <a:pt x="3070626" y="1222052"/>
                  <a:pt x="3201682" y="1297211"/>
                  <a:pt x="3322308" y="1387182"/>
                </a:cubicBezTo>
                <a:cubicBezTo>
                  <a:pt x="3388552" y="1436573"/>
                  <a:pt x="3449936" y="1503077"/>
                  <a:pt x="3488446" y="1575262"/>
                </a:cubicBezTo>
                <a:cubicBezTo>
                  <a:pt x="3554669" y="1699227"/>
                  <a:pt x="3487062" y="1831750"/>
                  <a:pt x="3351452" y="1869771"/>
                </a:cubicBezTo>
                <a:cubicBezTo>
                  <a:pt x="3294209" y="1885459"/>
                  <a:pt x="3235196" y="1893324"/>
                  <a:pt x="3162816" y="1907535"/>
                </a:cubicBezTo>
                <a:cubicBezTo>
                  <a:pt x="3196494" y="1944333"/>
                  <a:pt x="3221225" y="1973924"/>
                  <a:pt x="3249051" y="2000652"/>
                </a:cubicBezTo>
                <a:cubicBezTo>
                  <a:pt x="3448055" y="2193878"/>
                  <a:pt x="3538992" y="2444086"/>
                  <a:pt x="3619277" y="2699849"/>
                </a:cubicBezTo>
                <a:cubicBezTo>
                  <a:pt x="3655728" y="2815803"/>
                  <a:pt x="3658305" y="2914642"/>
                  <a:pt x="3563771" y="2998100"/>
                </a:cubicBezTo>
                <a:cubicBezTo>
                  <a:pt x="3490439" y="3058211"/>
                  <a:pt x="2555712" y="2304117"/>
                  <a:pt x="2376611" y="1801423"/>
                </a:cubicBezTo>
                <a:cubicBezTo>
                  <a:pt x="2337268" y="1690725"/>
                  <a:pt x="2269803" y="1582818"/>
                  <a:pt x="2191088" y="1495361"/>
                </a:cubicBezTo>
                <a:cubicBezTo>
                  <a:pt x="2114906" y="1411580"/>
                  <a:pt x="2006549" y="1357283"/>
                  <a:pt x="1913989" y="1288084"/>
                </a:cubicBezTo>
                <a:cubicBezTo>
                  <a:pt x="1717006" y="1140874"/>
                  <a:pt x="1515964" y="998282"/>
                  <a:pt x="1366465" y="796526"/>
                </a:cubicBezTo>
                <a:cubicBezTo>
                  <a:pt x="1331982" y="750151"/>
                  <a:pt x="1281277" y="707028"/>
                  <a:pt x="1228305" y="683208"/>
                </a:cubicBezTo>
                <a:cubicBezTo>
                  <a:pt x="994529" y="576640"/>
                  <a:pt x="757798" y="476819"/>
                  <a:pt x="521390" y="376414"/>
                </a:cubicBezTo>
                <a:cubicBezTo>
                  <a:pt x="491216" y="363615"/>
                  <a:pt x="455516" y="362237"/>
                  <a:pt x="418831" y="355751"/>
                </a:cubicBezTo>
                <a:cubicBezTo>
                  <a:pt x="544655" y="494248"/>
                  <a:pt x="667864" y="623694"/>
                  <a:pt x="784300" y="758546"/>
                </a:cubicBezTo>
                <a:cubicBezTo>
                  <a:pt x="866274" y="853887"/>
                  <a:pt x="938059" y="958081"/>
                  <a:pt x="1018486" y="1054852"/>
                </a:cubicBezTo>
                <a:cubicBezTo>
                  <a:pt x="1177650" y="1245944"/>
                  <a:pt x="1247636" y="1476251"/>
                  <a:pt x="1313041" y="1709365"/>
                </a:cubicBezTo>
                <a:cubicBezTo>
                  <a:pt x="1319519" y="1733480"/>
                  <a:pt x="1322963" y="1758969"/>
                  <a:pt x="1324336" y="1784079"/>
                </a:cubicBezTo>
                <a:cubicBezTo>
                  <a:pt x="1329430" y="1901808"/>
                  <a:pt x="1288637" y="1945576"/>
                  <a:pt x="1172892" y="1926790"/>
                </a:cubicBezTo>
                <a:cubicBezTo>
                  <a:pt x="1002673" y="1899340"/>
                  <a:pt x="839302" y="1849781"/>
                  <a:pt x="709643" y="1725156"/>
                </a:cubicBezTo>
                <a:cubicBezTo>
                  <a:pt x="441360" y="1466315"/>
                  <a:pt x="194712" y="1191407"/>
                  <a:pt x="33838" y="854147"/>
                </a:cubicBezTo>
                <a:lnTo>
                  <a:pt x="0" y="775028"/>
                </a:lnTo>
                <a:lnTo>
                  <a:pt x="0" y="574413"/>
                </a:lnTo>
                <a:lnTo>
                  <a:pt x="81544" y="772337"/>
                </a:lnTo>
                <a:cubicBezTo>
                  <a:pt x="127163" y="865590"/>
                  <a:pt x="178162" y="955302"/>
                  <a:pt x="233872" y="1042469"/>
                </a:cubicBezTo>
                <a:cubicBezTo>
                  <a:pt x="385811" y="1279818"/>
                  <a:pt x="567173" y="1496823"/>
                  <a:pt x="779804" y="1684609"/>
                </a:cubicBezTo>
                <a:cubicBezTo>
                  <a:pt x="905541" y="1795658"/>
                  <a:pt x="1054418" y="1842571"/>
                  <a:pt x="1245599" y="1852634"/>
                </a:cubicBezTo>
                <a:cubicBezTo>
                  <a:pt x="1229656" y="1760140"/>
                  <a:pt x="1228430" y="1679551"/>
                  <a:pt x="1202402" y="1608146"/>
                </a:cubicBezTo>
                <a:cubicBezTo>
                  <a:pt x="1026544" y="1128546"/>
                  <a:pt x="711392" y="748872"/>
                  <a:pt x="330122" y="420340"/>
                </a:cubicBezTo>
                <a:cubicBezTo>
                  <a:pt x="296728" y="391309"/>
                  <a:pt x="255536" y="370927"/>
                  <a:pt x="218083" y="346512"/>
                </a:cubicBezTo>
                <a:cubicBezTo>
                  <a:pt x="356946" y="538609"/>
                  <a:pt x="502640" y="723811"/>
                  <a:pt x="629364" y="921408"/>
                </a:cubicBezTo>
                <a:cubicBezTo>
                  <a:pt x="755242" y="1117777"/>
                  <a:pt x="931063" y="1279980"/>
                  <a:pt x="1012710" y="1516704"/>
                </a:cubicBezTo>
                <a:cubicBezTo>
                  <a:pt x="990114" y="1508076"/>
                  <a:pt x="957712" y="1506228"/>
                  <a:pt x="945567" y="1489651"/>
                </a:cubicBezTo>
                <a:cubicBezTo>
                  <a:pt x="791383" y="1278467"/>
                  <a:pt x="644554" y="1062197"/>
                  <a:pt x="487597" y="853293"/>
                </a:cubicBezTo>
                <a:cubicBezTo>
                  <a:pt x="376162" y="705208"/>
                  <a:pt x="258015" y="561042"/>
                  <a:pt x="132072" y="425524"/>
                </a:cubicBezTo>
                <a:cubicBezTo>
                  <a:pt x="110538" y="402544"/>
                  <a:pt x="85170" y="383233"/>
                  <a:pt x="57200" y="365059"/>
                </a:cubicBezTo>
                <a:lnTo>
                  <a:pt x="0" y="331148"/>
                </a:lnTo>
                <a:lnTo>
                  <a:pt x="0" y="32848"/>
                </a:lnTo>
                <a:lnTo>
                  <a:pt x="458365" y="261818"/>
                </a:lnTo>
                <a:cubicBezTo>
                  <a:pt x="497225" y="280919"/>
                  <a:pt x="572366" y="301717"/>
                  <a:pt x="583699" y="286642"/>
                </a:cubicBezTo>
                <a:cubicBezTo>
                  <a:pt x="635401" y="216149"/>
                  <a:pt x="693685" y="263443"/>
                  <a:pt x="747674" y="261947"/>
                </a:cubicBezTo>
                <a:cubicBezTo>
                  <a:pt x="807936" y="260097"/>
                  <a:pt x="868301" y="270481"/>
                  <a:pt x="928361" y="266236"/>
                </a:cubicBezTo>
                <a:cubicBezTo>
                  <a:pt x="1371152" y="235893"/>
                  <a:pt x="1812613" y="194166"/>
                  <a:pt x="2243422" y="76555"/>
                </a:cubicBezTo>
                <a:cubicBezTo>
                  <a:pt x="2416799" y="29253"/>
                  <a:pt x="2591297" y="4069"/>
                  <a:pt x="2766268" y="455"/>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Shape 11">
            <a:extLst>
              <a:ext uri="{FF2B5EF4-FFF2-40B4-BE49-F238E27FC236}">
                <a16:creationId xmlns:a16="http://schemas.microsoft.com/office/drawing/2014/main" id="{7A7BB3C1-4B05-D5B3-C61C-1CD390CEEF2B}"/>
              </a:ext>
              <a:ext uri="{C183D7F6-B498-43B3-948B-1728B52AA6E4}">
                <adec:decorative xmlns:adec="http://schemas.microsoft.com/office/drawing/2017/decorative" val="1"/>
              </a:ext>
            </a:extLst>
          </p:cNvPr>
          <p:cNvSpPr/>
          <p:nvPr userDrawn="1"/>
        </p:nvSpPr>
        <p:spPr>
          <a:xfrm>
            <a:off x="1798383"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6" name="Freeform: Shape 25">
            <a:extLst>
              <a:ext uri="{FF2B5EF4-FFF2-40B4-BE49-F238E27FC236}">
                <a16:creationId xmlns:a16="http://schemas.microsoft.com/office/drawing/2014/main" id="{CE6955A7-F39A-1FBB-FF32-C6F0E3289273}"/>
              </a:ext>
              <a:ext uri="{C183D7F6-B498-43B3-948B-1728B52AA6E4}">
                <adec:decorative xmlns:adec="http://schemas.microsoft.com/office/drawing/2017/decorative" val="1"/>
              </a:ext>
            </a:extLst>
          </p:cNvPr>
          <p:cNvSpPr/>
          <p:nvPr userDrawn="1"/>
        </p:nvSpPr>
        <p:spPr>
          <a:xfrm>
            <a:off x="-10954"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1001467" y="914400"/>
            <a:ext cx="5641848" cy="5029200"/>
          </a:xfrm>
        </p:spPr>
        <p:txBody>
          <a:bodyPr anchor="ctr" anchorCtr="0"/>
          <a:lstStyle>
            <a:lvl1pPr algn="l">
              <a:defRPr sz="3200">
                <a:solidFill>
                  <a:schemeClr val="accent1"/>
                </a:solidFill>
              </a:defRPr>
            </a:lvl1pPr>
          </a:lstStyle>
          <a:p>
            <a:r>
              <a:rPr lang="en-US" dirty="0"/>
              <a:t>click to add title</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hasCustomPrompt="1"/>
          </p:nvPr>
        </p:nvSpPr>
        <p:spPr>
          <a:xfrm>
            <a:off x="6868956" y="1143000"/>
            <a:ext cx="4190999" cy="4679830"/>
          </a:xfrm>
        </p:spPr>
        <p:txBody>
          <a:bodyPr/>
          <a:lstStyle>
            <a:lvl1pPr marL="0" indent="0" algn="r">
              <a:buNone/>
              <a:defRPr sz="2400" cap="all" baseline="0"/>
            </a:lvl1pPr>
            <a:lvl2pPr marL="457200" indent="0" algn="r">
              <a:buNone/>
              <a:defRPr sz="1800">
                <a:latin typeface="+mj-lt"/>
              </a:defRPr>
            </a:lvl2pPr>
            <a:lvl3pPr marL="914400" indent="0" algn="r">
              <a:buNone/>
              <a:defRPr/>
            </a:lvl3pPr>
            <a:lvl4pPr marL="1371600" indent="0" algn="r">
              <a:buNone/>
              <a:defRPr/>
            </a:lvl4pPr>
            <a:lvl5pPr marL="1828800" indent="0" algn="r">
              <a:buNone/>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70575627"/>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2">
    <p:bg>
      <p:bgPr>
        <a:solidFill>
          <a:schemeClr val="bg2"/>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6890132-DB42-A903-1EAB-CA29D3F04340}"/>
              </a:ext>
            </a:extLst>
          </p:cNvPr>
          <p:cNvSpPr>
            <a:spLocks noGrp="1"/>
          </p:cNvSpPr>
          <p:nvPr>
            <p:ph type="title" hasCustomPrompt="1"/>
          </p:nvPr>
        </p:nvSpPr>
        <p:spPr>
          <a:xfrm>
            <a:off x="914400" y="914400"/>
            <a:ext cx="5641848" cy="5029200"/>
          </a:xfrm>
        </p:spPr>
        <p:txBody>
          <a:bodyPr anchor="ctr"/>
          <a:lstStyle>
            <a:lvl1pPr>
              <a:lnSpc>
                <a:spcPct val="75000"/>
              </a:lnSpc>
              <a:defRPr sz="4800"/>
            </a:lvl1pPr>
          </a:lstStyle>
          <a:p>
            <a:r>
              <a:rPr lang="en-US" dirty="0"/>
              <a:t>click to add title</a:t>
            </a:r>
          </a:p>
        </p:txBody>
      </p:sp>
      <p:pic>
        <p:nvPicPr>
          <p:cNvPr id="9" name="Picture 8">
            <a:extLst>
              <a:ext uri="{FF2B5EF4-FFF2-40B4-BE49-F238E27FC236}">
                <a16:creationId xmlns:a16="http://schemas.microsoft.com/office/drawing/2014/main" id="{B5ED90D1-D640-D115-6711-35DE812FC014}"/>
              </a:ext>
              <a:ext uri="{C183D7F6-B498-43B3-948B-1728B52AA6E4}">
                <adec:decorative xmlns:adec="http://schemas.microsoft.com/office/drawing/2017/decorative" val="1"/>
              </a:ext>
            </a:extLst>
          </p:cNvPr>
          <p:cNvPicPr>
            <a:picLocks noChangeAspect="1"/>
          </p:cNvPicPr>
          <p:nvPr userDrawn="1"/>
        </p:nvPicPr>
        <p:blipFill rotWithShape="1">
          <a:blip r:embed="rId2">
            <a:alphaModFix/>
          </a:blip>
          <a:srcRect r="30186" b="9728"/>
          <a:stretch/>
        </p:blipFill>
        <p:spPr>
          <a:xfrm>
            <a:off x="6768197" y="1875319"/>
            <a:ext cx="4727117" cy="4998132"/>
          </a:xfrm>
          <a:prstGeom prst="rect">
            <a:avLst/>
          </a:prstGeom>
        </p:spPr>
      </p:pic>
      <p:sp>
        <p:nvSpPr>
          <p:cNvPr id="18" name="Freeform: Shape 17">
            <a:extLst>
              <a:ext uri="{FF2B5EF4-FFF2-40B4-BE49-F238E27FC236}">
                <a16:creationId xmlns:a16="http://schemas.microsoft.com/office/drawing/2014/main" id="{F8D9EAE4-01F5-6C99-C91E-BF0FD0CD1CEF}"/>
              </a:ext>
              <a:ext uri="{C183D7F6-B498-43B3-948B-1728B52AA6E4}">
                <adec:decorative xmlns:adec="http://schemas.microsoft.com/office/drawing/2017/decorative" val="1"/>
              </a:ext>
            </a:extLst>
          </p:cNvPr>
          <p:cNvSpPr/>
          <p:nvPr userDrawn="1"/>
        </p:nvSpPr>
        <p:spPr>
          <a:xfrm>
            <a:off x="6867286" y="1"/>
            <a:ext cx="5324716" cy="6417732"/>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1" name="Picture Placeholder 20">
            <a:extLst>
              <a:ext uri="{FF2B5EF4-FFF2-40B4-BE49-F238E27FC236}">
                <a16:creationId xmlns:a16="http://schemas.microsoft.com/office/drawing/2014/main" id="{D2E95AC0-BA60-4FFD-E9E7-F2F12ACF68D0}"/>
              </a:ext>
            </a:extLst>
          </p:cNvPr>
          <p:cNvSpPr>
            <a:spLocks noGrp="1"/>
          </p:cNvSpPr>
          <p:nvPr>
            <p:ph type="pic" idx="1"/>
          </p:nvPr>
        </p:nvSpPr>
        <p:spPr>
          <a:xfrm>
            <a:off x="7401941" y="0"/>
            <a:ext cx="4790059" cy="6587067"/>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anchor="t">
            <a:no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3659711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1">
    <p:bg>
      <p:bgPr>
        <a:solidFill>
          <a:schemeClr val="bg2"/>
        </a:soli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D24A04BE-9BA3-80DD-EE68-A8B8BA08532B}"/>
              </a:ext>
              <a:ext uri="{C183D7F6-B498-43B3-948B-1728B52AA6E4}">
                <adec:decorative xmlns:adec="http://schemas.microsoft.com/office/drawing/2017/decorative" val="1"/>
              </a:ext>
            </a:extLst>
          </p:cNvPr>
          <p:cNvSpPr/>
          <p:nvPr userDrawn="1"/>
        </p:nvSpPr>
        <p:spPr>
          <a:xfrm>
            <a:off x="6918777" y="0"/>
            <a:ext cx="5288935" cy="6857999"/>
          </a:xfrm>
          <a:custGeom>
            <a:avLst/>
            <a:gdLst>
              <a:gd name="connsiteX0" fmla="*/ 5288935 w 5288935"/>
              <a:gd name="connsiteY0" fmla="*/ 5846993 h 6857999"/>
              <a:gd name="connsiteX1" fmla="*/ 5288935 w 5288935"/>
              <a:gd name="connsiteY1" fmla="*/ 6857999 h 6857999"/>
              <a:gd name="connsiteX2" fmla="*/ 4837168 w 5288935"/>
              <a:gd name="connsiteY2" fmla="*/ 6857999 h 6857999"/>
              <a:gd name="connsiteX3" fmla="*/ 4970284 w 5288935"/>
              <a:gd name="connsiteY3" fmla="*/ 6566499 h 6857999"/>
              <a:gd name="connsiteX4" fmla="*/ 5151893 w 5288935"/>
              <a:gd name="connsiteY4" fmla="*/ 6167371 h 6857999"/>
              <a:gd name="connsiteX5" fmla="*/ 13164 w 5288935"/>
              <a:gd name="connsiteY5" fmla="*/ 0 h 6857999"/>
              <a:gd name="connsiteX6" fmla="*/ 5288935 w 5288935"/>
              <a:gd name="connsiteY6" fmla="*/ 0 h 6857999"/>
              <a:gd name="connsiteX7" fmla="*/ 5288935 w 5288935"/>
              <a:gd name="connsiteY7" fmla="*/ 3411849 h 6857999"/>
              <a:gd name="connsiteX8" fmla="*/ 5247557 w 5288935"/>
              <a:gd name="connsiteY8" fmla="*/ 3366169 h 6857999"/>
              <a:gd name="connsiteX9" fmla="*/ 333189 w 5288935"/>
              <a:gd name="connsiteY9" fmla="*/ 1342399 h 6857999"/>
              <a:gd name="connsiteX10" fmla="*/ 10627 w 5288935"/>
              <a:gd name="connsiteY10"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88935" h="6857999">
                <a:moveTo>
                  <a:pt x="5288935" y="5846993"/>
                </a:moveTo>
                <a:lnTo>
                  <a:pt x="5288935" y="6857999"/>
                </a:lnTo>
                <a:lnTo>
                  <a:pt x="4837168" y="6857999"/>
                </a:lnTo>
                <a:lnTo>
                  <a:pt x="4970284" y="6566499"/>
                </a:lnTo>
                <a:cubicBezTo>
                  <a:pt x="5031407" y="6433649"/>
                  <a:pt x="5092600" y="6300408"/>
                  <a:pt x="5151893" y="6167371"/>
                </a:cubicBezTo>
                <a:close/>
                <a:moveTo>
                  <a:pt x="13164" y="0"/>
                </a:moveTo>
                <a:lnTo>
                  <a:pt x="5288935" y="0"/>
                </a:lnTo>
                <a:lnTo>
                  <a:pt x="5288935" y="3411849"/>
                </a:lnTo>
                <a:lnTo>
                  <a:pt x="5247557" y="3366169"/>
                </a:lnTo>
                <a:cubicBezTo>
                  <a:pt x="4159360" y="2292541"/>
                  <a:pt x="1405487" y="3120418"/>
                  <a:pt x="333189" y="1342399"/>
                </a:cubicBezTo>
                <a:cubicBezTo>
                  <a:pt x="249159" y="1202652"/>
                  <a:pt x="-60917" y="673160"/>
                  <a:pt x="10627" y="17156"/>
                </a:cubicBezTo>
                <a:close/>
              </a:path>
            </a:pathLst>
          </a:custGeom>
          <a:solidFill>
            <a:schemeClr val="accent4">
              <a:alpha val="50242"/>
            </a:schemeClr>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8" name="Freeform: Shape 27">
            <a:extLst>
              <a:ext uri="{FF2B5EF4-FFF2-40B4-BE49-F238E27FC236}">
                <a16:creationId xmlns:a16="http://schemas.microsoft.com/office/drawing/2014/main" id="{9E4F6A04-3331-D4C7-3EAE-0F69B48A7C71}"/>
              </a:ext>
              <a:ext uri="{C183D7F6-B498-43B3-948B-1728B52AA6E4}">
                <adec:decorative xmlns:adec="http://schemas.microsoft.com/office/drawing/2017/decorative" val="1"/>
              </a:ext>
            </a:extLst>
          </p:cNvPr>
          <p:cNvSpPr/>
          <p:nvPr userDrawn="1"/>
        </p:nvSpPr>
        <p:spPr>
          <a:xfrm rot="10800000" flipH="1">
            <a:off x="0" y="-26179"/>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587ACFB-02E0-79F1-D5B0-E8B18598D688}"/>
              </a:ext>
              <a:ext uri="{C183D7F6-B498-43B3-948B-1728B52AA6E4}">
                <adec:decorative xmlns:adec="http://schemas.microsoft.com/office/drawing/2017/decorative" val="1"/>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Title 1">
            <a:extLst>
              <a:ext uri="{FF2B5EF4-FFF2-40B4-BE49-F238E27FC236}">
                <a16:creationId xmlns:a16="http://schemas.microsoft.com/office/drawing/2014/main" id="{852384F4-F6AD-F668-A66B-AEFD70995F3B}"/>
              </a:ext>
            </a:extLst>
          </p:cNvPr>
          <p:cNvSpPr>
            <a:spLocks noGrp="1"/>
          </p:cNvSpPr>
          <p:nvPr>
            <p:ph type="title" hasCustomPrompt="1"/>
          </p:nvPr>
        </p:nvSpPr>
        <p:spPr>
          <a:xfrm>
            <a:off x="5827205" y="914400"/>
            <a:ext cx="5449824" cy="3538728"/>
          </a:xfrm>
        </p:spPr>
        <p:txBody>
          <a:bodyPr anchor="b"/>
          <a:lstStyle>
            <a:lvl1pPr>
              <a:lnSpc>
                <a:spcPct val="75000"/>
              </a:lnSpc>
              <a:defRPr sz="4800">
                <a:solidFill>
                  <a:schemeClr val="tx1"/>
                </a:solidFill>
              </a:defRPr>
            </a:lvl1pPr>
          </a:lstStyle>
          <a:p>
            <a:r>
              <a:rPr lang="en-US" dirty="0"/>
              <a:t>click to add title</a:t>
            </a:r>
          </a:p>
        </p:txBody>
      </p:sp>
      <p:sp>
        <p:nvSpPr>
          <p:cNvPr id="5" name="Picture Placeholder 4">
            <a:extLst>
              <a:ext uri="{FF2B5EF4-FFF2-40B4-BE49-F238E27FC236}">
                <a16:creationId xmlns:a16="http://schemas.microsoft.com/office/drawing/2014/main" id="{1AA0A37B-4C20-7766-0623-4E06EA6A5C83}"/>
              </a:ext>
            </a:extLst>
          </p:cNvPr>
          <p:cNvSpPr>
            <a:spLocks noGrp="1"/>
          </p:cNvSpPr>
          <p:nvPr>
            <p:ph type="pic" sz="quarter" idx="11"/>
          </p:nvPr>
        </p:nvSpPr>
        <p:spPr>
          <a:xfrm>
            <a:off x="-1" y="261780"/>
            <a:ext cx="5046134" cy="6596220"/>
          </a:xfrm>
          <a:custGeom>
            <a:avLst/>
            <a:gdLst>
              <a:gd name="connsiteX0" fmla="*/ 184819 w 5046134"/>
              <a:gd name="connsiteY0" fmla="*/ 2431 h 6596220"/>
              <a:gd name="connsiteX1" fmla="*/ 3414011 w 5046134"/>
              <a:gd name="connsiteY1" fmla="*/ 979324 h 6596220"/>
              <a:gd name="connsiteX2" fmla="*/ 5034288 w 5046134"/>
              <a:gd name="connsiteY2" fmla="*/ 4832904 h 6596220"/>
              <a:gd name="connsiteX3" fmla="*/ 5046134 w 5046134"/>
              <a:gd name="connsiteY3" fmla="*/ 5085904 h 6596220"/>
              <a:gd name="connsiteX4" fmla="*/ 5046134 w 5046134"/>
              <a:gd name="connsiteY4" fmla="*/ 5736037 h 6596220"/>
              <a:gd name="connsiteX5" fmla="*/ 5031481 w 5046134"/>
              <a:gd name="connsiteY5" fmla="*/ 6021198 h 6596220"/>
              <a:gd name="connsiteX6" fmla="*/ 4991180 w 5046134"/>
              <a:gd name="connsiteY6" fmla="*/ 6417518 h 6596220"/>
              <a:gd name="connsiteX7" fmla="*/ 4964840 w 5046134"/>
              <a:gd name="connsiteY7" fmla="*/ 6596220 h 6596220"/>
              <a:gd name="connsiteX8" fmla="*/ 0 w 5046134"/>
              <a:gd name="connsiteY8" fmla="*/ 6596220 h 6596220"/>
              <a:gd name="connsiteX9" fmla="*/ 0 w 5046134"/>
              <a:gd name="connsiteY9" fmla="*/ 11979 h 659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6134" h="6596220">
                <a:moveTo>
                  <a:pt x="184819" y="2431"/>
                </a:moveTo>
                <a:cubicBezTo>
                  <a:pt x="1439107" y="-30530"/>
                  <a:pt x="2603639" y="270589"/>
                  <a:pt x="3414011" y="979324"/>
                </a:cubicBezTo>
                <a:cubicBezTo>
                  <a:pt x="4354193" y="1801574"/>
                  <a:pt x="4922268" y="3264010"/>
                  <a:pt x="5034288" y="4832904"/>
                </a:cubicBezTo>
                <a:lnTo>
                  <a:pt x="5046134" y="5085904"/>
                </a:lnTo>
                <a:lnTo>
                  <a:pt x="5046134" y="5736037"/>
                </a:lnTo>
                <a:lnTo>
                  <a:pt x="5031481" y="6021198"/>
                </a:lnTo>
                <a:cubicBezTo>
                  <a:pt x="5021376" y="6153595"/>
                  <a:pt x="5007959" y="6285805"/>
                  <a:pt x="4991180" y="6417518"/>
                </a:cubicBezTo>
                <a:lnTo>
                  <a:pt x="4964840" y="6596220"/>
                </a:lnTo>
                <a:lnTo>
                  <a:pt x="0" y="6596220"/>
                </a:lnTo>
                <a:lnTo>
                  <a:pt x="0" y="11979"/>
                </a:lnTo>
                <a:close/>
              </a:path>
            </a:pathLst>
          </a:custGeom>
          <a:solidFill>
            <a:schemeClr val="bg2"/>
          </a:solidFill>
        </p:spPr>
        <p:txBody>
          <a:bodyPr wrap="square" tIns="914400">
            <a:noAutofit/>
          </a:bodyPr>
          <a:lstStyle>
            <a:lvl1pPr marL="0" indent="0">
              <a:buNone/>
              <a:defRPr sz="2000">
                <a:solidFill>
                  <a:schemeClr val="tx1"/>
                </a:solidFill>
              </a:defRPr>
            </a:lvl1pPr>
          </a:lstStyle>
          <a:p>
            <a:r>
              <a:rPr lang="en-US"/>
              <a:t>Click icon to add picture</a:t>
            </a:r>
            <a:endParaRPr lang="en-US" dirty="0"/>
          </a:p>
        </p:txBody>
      </p:sp>
      <p:sp>
        <p:nvSpPr>
          <p:cNvPr id="9" name="Content Placeholder 2">
            <a:extLst>
              <a:ext uri="{FF2B5EF4-FFF2-40B4-BE49-F238E27FC236}">
                <a16:creationId xmlns:a16="http://schemas.microsoft.com/office/drawing/2014/main" id="{83E1E65B-8F03-21A6-6A59-95F0691D8856}"/>
              </a:ext>
            </a:extLst>
          </p:cNvPr>
          <p:cNvSpPr>
            <a:spLocks noGrp="1"/>
          </p:cNvSpPr>
          <p:nvPr>
            <p:ph idx="10" hasCustomPrompt="1"/>
          </p:nvPr>
        </p:nvSpPr>
        <p:spPr>
          <a:xfrm>
            <a:off x="5827204" y="4681728"/>
            <a:ext cx="5449824" cy="1280160"/>
          </a:xfrm>
        </p:spPr>
        <p:txBody>
          <a:bodyPr>
            <a:noAutofit/>
          </a:bodyPr>
          <a:lstStyle>
            <a:lvl1pPr marL="0" indent="0">
              <a:buFont typeface="Courier New" panose="02070309020205020404" pitchFamily="49" charset="0"/>
              <a:buNone/>
              <a:defRPr sz="2400" b="0" cap="all" baseline="0"/>
            </a:lvl1pPr>
            <a:lvl2pPr>
              <a:defRPr sz="2400"/>
            </a:lvl2pPr>
            <a:lvl3pPr>
              <a:defRPr sz="2400"/>
            </a:lvl3pPr>
            <a:lvl4pPr>
              <a:defRPr sz="2400"/>
            </a:lvl4pPr>
            <a:lvl5pPr>
              <a:defRPr sz="2400"/>
            </a:lvl5pPr>
          </a:lstStyle>
          <a:p>
            <a:pPr lvl="0"/>
            <a:r>
              <a:rPr lang="en-US" dirty="0"/>
              <a:t>Click to add text</a:t>
            </a:r>
          </a:p>
          <a:p>
            <a:pPr lvl="1"/>
            <a:r>
              <a:rPr lang="en-US" dirty="0"/>
              <a:t>Second level</a:t>
            </a:r>
          </a:p>
          <a:p>
            <a:pPr lvl="2"/>
            <a:r>
              <a:rPr lang="en-US" dirty="0"/>
              <a:t>Third level</a:t>
            </a:r>
          </a:p>
        </p:txBody>
      </p:sp>
    </p:spTree>
    <p:extLst>
      <p:ext uri="{BB962C8B-B14F-4D97-AF65-F5344CB8AC3E}">
        <p14:creationId xmlns:p14="http://schemas.microsoft.com/office/powerpoint/2010/main" val="222344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7">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8639877-C4A6-4E44-C600-FE3C6CD5F187}"/>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9" name="Freeform: Shape 8">
              <a:extLst>
                <a:ext uri="{FF2B5EF4-FFF2-40B4-BE49-F238E27FC236}">
                  <a16:creationId xmlns:a16="http://schemas.microsoft.com/office/drawing/2014/main" id="{F0439AA5-A7EE-A20E-BB67-D356776D0B21}"/>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0" name="Freeform: Shape 9">
              <a:extLst>
                <a:ext uri="{FF2B5EF4-FFF2-40B4-BE49-F238E27FC236}">
                  <a16:creationId xmlns:a16="http://schemas.microsoft.com/office/drawing/2014/main" id="{39E752F7-61F0-6779-9E8E-3541BFF7D2CF}"/>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6" name="Title 1">
            <a:extLst>
              <a:ext uri="{FF2B5EF4-FFF2-40B4-BE49-F238E27FC236}">
                <a16:creationId xmlns:a16="http://schemas.microsoft.com/office/drawing/2014/main" id="{FA7EBEDF-950A-F10B-DA20-24FB521457FC}"/>
              </a:ext>
            </a:extLst>
          </p:cNvPr>
          <p:cNvSpPr>
            <a:spLocks noGrp="1"/>
          </p:cNvSpPr>
          <p:nvPr>
            <p:ph type="title" hasCustomPrompt="1"/>
          </p:nvPr>
        </p:nvSpPr>
        <p:spPr>
          <a:xfrm>
            <a:off x="914400" y="914400"/>
            <a:ext cx="7534656" cy="914400"/>
          </a:xfrm>
        </p:spPr>
        <p:txBody>
          <a:bodyPr anchor="b" anchorCtr="0"/>
          <a:lstStyle>
            <a:lvl1pPr>
              <a:defRPr sz="3200"/>
            </a:lvl1pPr>
          </a:lstStyle>
          <a:p>
            <a:r>
              <a:rPr lang="en-US" dirty="0"/>
              <a:t>click to add title</a:t>
            </a:r>
          </a:p>
        </p:txBody>
      </p:sp>
      <p:sp>
        <p:nvSpPr>
          <p:cNvPr id="12" name="Freeform 11">
            <a:extLst>
              <a:ext uri="{FF2B5EF4-FFF2-40B4-BE49-F238E27FC236}">
                <a16:creationId xmlns:a16="http://schemas.microsoft.com/office/drawing/2014/main" id="{6FD0E545-8D0D-B848-836A-23CEBCD6B0A5}"/>
              </a:ext>
              <a:ext uri="{C183D7F6-B498-43B3-948B-1728B52AA6E4}">
                <adec:decorative xmlns:adec="http://schemas.microsoft.com/office/drawing/2017/decorative" val="1"/>
              </a:ext>
            </a:extLst>
          </p:cNvPr>
          <p:cNvSpPr/>
          <p:nvPr userDrawn="1"/>
        </p:nvSpPr>
        <p:spPr>
          <a:xfrm rot="10800000">
            <a:off x="-1" y="5010313"/>
            <a:ext cx="3307890" cy="1876021"/>
          </a:xfrm>
          <a:custGeom>
            <a:avLst/>
            <a:gdLst>
              <a:gd name="connsiteX0" fmla="*/ 3307890 w 3307890"/>
              <a:gd name="connsiteY0" fmla="*/ 1876021 h 1876021"/>
              <a:gd name="connsiteX1" fmla="*/ 3062737 w 3307890"/>
              <a:gd name="connsiteY1" fmla="*/ 1792455 h 1876021"/>
              <a:gd name="connsiteX2" fmla="*/ 56315 w 3307890"/>
              <a:gd name="connsiteY2" fmla="*/ 110172 h 1876021"/>
              <a:gd name="connsiteX3" fmla="*/ 0 w 3307890"/>
              <a:gd name="connsiteY3" fmla="*/ 0 h 1876021"/>
              <a:gd name="connsiteX4" fmla="*/ 3307890 w 3307890"/>
              <a:gd name="connsiteY4" fmla="*/ 0 h 1876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7890" h="1876021">
                <a:moveTo>
                  <a:pt x="3307890" y="1876021"/>
                </a:moveTo>
                <a:lnTo>
                  <a:pt x="3062737" y="1792455"/>
                </a:lnTo>
                <a:cubicBezTo>
                  <a:pt x="1499256" y="1257872"/>
                  <a:pt x="548396" y="895598"/>
                  <a:pt x="56315" y="110172"/>
                </a:cubicBezTo>
                <a:lnTo>
                  <a:pt x="0" y="0"/>
                </a:lnTo>
                <a:lnTo>
                  <a:pt x="3307890" y="0"/>
                </a:lnTo>
                <a:close/>
              </a:path>
            </a:pathLst>
          </a:custGeom>
          <a:solidFill>
            <a:schemeClr val="accent2">
              <a:alpha val="60000"/>
            </a:schemeClr>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5" name="Freeform 14">
            <a:extLst>
              <a:ext uri="{FF2B5EF4-FFF2-40B4-BE49-F238E27FC236}">
                <a16:creationId xmlns:a16="http://schemas.microsoft.com/office/drawing/2014/main" id="{7114E853-6F7C-9899-77FD-0E77D0A86207}"/>
              </a:ext>
              <a:ext uri="{C183D7F6-B498-43B3-948B-1728B52AA6E4}">
                <adec:decorative xmlns:adec="http://schemas.microsoft.com/office/drawing/2017/decorative" val="1"/>
              </a:ext>
            </a:extLst>
          </p:cNvPr>
          <p:cNvSpPr/>
          <p:nvPr userDrawn="1"/>
        </p:nvSpPr>
        <p:spPr>
          <a:xfrm rot="10800000">
            <a:off x="9394047" y="4650286"/>
            <a:ext cx="1859768" cy="2207713"/>
          </a:xfrm>
          <a:custGeom>
            <a:avLst/>
            <a:gdLst>
              <a:gd name="connsiteX0" fmla="*/ 0 w 1859768"/>
              <a:gd name="connsiteY0" fmla="*/ 118614 h 2207713"/>
              <a:gd name="connsiteX1" fmla="*/ 0 w 1859768"/>
              <a:gd name="connsiteY1" fmla="*/ 29419 h 2207713"/>
              <a:gd name="connsiteX2" fmla="*/ 16244 w 1859768"/>
              <a:gd name="connsiteY2" fmla="*/ 0 h 2207713"/>
              <a:gd name="connsiteX3" fmla="*/ 68915 w 1859768"/>
              <a:gd name="connsiteY3" fmla="*/ 0 h 2207713"/>
              <a:gd name="connsiteX4" fmla="*/ 1715656 w 1859768"/>
              <a:gd name="connsiteY4" fmla="*/ 494800 h 2207713"/>
              <a:gd name="connsiteX5" fmla="*/ 1683714 w 1859768"/>
              <a:gd name="connsiteY5" fmla="*/ 491216 h 2207713"/>
              <a:gd name="connsiteX6" fmla="*/ 1337678 w 1859768"/>
              <a:gd name="connsiteY6" fmla="*/ 431097 h 2207713"/>
              <a:gd name="connsiteX7" fmla="*/ 950852 w 1859768"/>
              <a:gd name="connsiteY7" fmla="*/ 31845 h 2207713"/>
              <a:gd name="connsiteX8" fmla="*/ 938957 w 1859768"/>
              <a:gd name="connsiteY8" fmla="*/ 0 h 2207713"/>
              <a:gd name="connsiteX9" fmla="*/ 1152830 w 1859768"/>
              <a:gd name="connsiteY9" fmla="*/ 0 h 2207713"/>
              <a:gd name="connsiteX10" fmla="*/ 1267279 w 1859768"/>
              <a:gd name="connsiteY10" fmla="*/ 105940 h 2207713"/>
              <a:gd name="connsiteX11" fmla="*/ 1390620 w 1859768"/>
              <a:gd name="connsiteY11" fmla="*/ 219990 h 2207713"/>
              <a:gd name="connsiteX12" fmla="*/ 1376706 w 1859768"/>
              <a:gd name="connsiteY12" fmla="*/ 237482 h 2207713"/>
              <a:gd name="connsiteX13" fmla="*/ 1213653 w 1859768"/>
              <a:gd name="connsiteY13" fmla="*/ 110730 h 2207713"/>
              <a:gd name="connsiteX14" fmla="*/ 1013214 w 1859768"/>
              <a:gd name="connsiteY14" fmla="*/ 4927 h 2207713"/>
              <a:gd name="connsiteX15" fmla="*/ 1634702 w 1859768"/>
              <a:gd name="connsiteY15" fmla="*/ 427133 h 2207713"/>
              <a:gd name="connsiteX16" fmla="*/ 1297389 w 1859768"/>
              <a:gd name="connsiteY16" fmla="*/ 8655 h 2207713"/>
              <a:gd name="connsiteX17" fmla="*/ 1259059 w 1859768"/>
              <a:gd name="connsiteY17" fmla="*/ 0 h 2207713"/>
              <a:gd name="connsiteX18" fmla="*/ 1410415 w 1859768"/>
              <a:gd name="connsiteY18" fmla="*/ 0 h 2207713"/>
              <a:gd name="connsiteX19" fmla="*/ 1499716 w 1859768"/>
              <a:gd name="connsiteY19" fmla="*/ 66646 h 2207713"/>
              <a:gd name="connsiteX20" fmla="*/ 1637128 w 1859768"/>
              <a:gd name="connsiteY20" fmla="*/ 256403 h 2207713"/>
              <a:gd name="connsiteX21" fmla="*/ 1744255 w 1859768"/>
              <a:gd name="connsiteY21" fmla="*/ 480278 h 2207713"/>
              <a:gd name="connsiteX22" fmla="*/ 1715656 w 1859768"/>
              <a:gd name="connsiteY22" fmla="*/ 494800 h 2207713"/>
              <a:gd name="connsiteX23" fmla="*/ 118121 w 1859768"/>
              <a:gd name="connsiteY23" fmla="*/ 857786 h 2207713"/>
              <a:gd name="connsiteX24" fmla="*/ 433985 w 1859768"/>
              <a:gd name="connsiteY24" fmla="*/ 43220 h 2207713"/>
              <a:gd name="connsiteX25" fmla="*/ 374233 w 1859768"/>
              <a:gd name="connsiteY25" fmla="*/ 191214 h 2207713"/>
              <a:gd name="connsiteX26" fmla="*/ 330862 w 1859768"/>
              <a:gd name="connsiteY26" fmla="*/ 340269 h 2207713"/>
              <a:gd name="connsiteX27" fmla="*/ 304211 w 1859768"/>
              <a:gd name="connsiteY27" fmla="*/ 324744 h 2207713"/>
              <a:gd name="connsiteX28" fmla="*/ 328152 w 1859768"/>
              <a:gd name="connsiteY28" fmla="*/ 127918 h 2207713"/>
              <a:gd name="connsiteX29" fmla="*/ 118121 w 1859768"/>
              <a:gd name="connsiteY29" fmla="*/ 857786 h 2207713"/>
              <a:gd name="connsiteX30" fmla="*/ 74903 w 1859768"/>
              <a:gd name="connsiteY30" fmla="*/ 966935 h 2207713"/>
              <a:gd name="connsiteX31" fmla="*/ 69491 w 1859768"/>
              <a:gd name="connsiteY31" fmla="*/ 504187 h 2207713"/>
              <a:gd name="connsiteX32" fmla="*/ 326258 w 1859768"/>
              <a:gd name="connsiteY32" fmla="*/ 28833 h 2207713"/>
              <a:gd name="connsiteX33" fmla="*/ 351236 w 1859768"/>
              <a:gd name="connsiteY33" fmla="*/ 0 h 2207713"/>
              <a:gd name="connsiteX34" fmla="*/ 500166 w 1859768"/>
              <a:gd name="connsiteY34" fmla="*/ 0 h 2207713"/>
              <a:gd name="connsiteX35" fmla="*/ 501007 w 1859768"/>
              <a:gd name="connsiteY35" fmla="*/ 11785 h 2207713"/>
              <a:gd name="connsiteX36" fmla="*/ 245786 w 1859768"/>
              <a:gd name="connsiteY36" fmla="*/ 835475 h 2207713"/>
              <a:gd name="connsiteX37" fmla="*/ 74903 w 1859768"/>
              <a:gd name="connsiteY37" fmla="*/ 966935 h 2207713"/>
              <a:gd name="connsiteX38" fmla="*/ 1661942 w 1859768"/>
              <a:gd name="connsiteY38" fmla="*/ 1353812 h 2207713"/>
              <a:gd name="connsiteX39" fmla="*/ 1749989 w 1859768"/>
              <a:gd name="connsiteY39" fmla="*/ 1342230 h 2207713"/>
              <a:gd name="connsiteX40" fmla="*/ 1312677 w 1859768"/>
              <a:gd name="connsiteY40" fmla="*/ 968809 h 2207713"/>
              <a:gd name="connsiteX41" fmla="*/ 1232104 w 1859768"/>
              <a:gd name="connsiteY41" fmla="*/ 979836 h 2207713"/>
              <a:gd name="connsiteX42" fmla="*/ 1510925 w 1859768"/>
              <a:gd name="connsiteY42" fmla="*/ 1199562 h 2207713"/>
              <a:gd name="connsiteX43" fmla="*/ 1217072 w 1859768"/>
              <a:gd name="connsiteY43" fmla="*/ 1054216 h 2207713"/>
              <a:gd name="connsiteX44" fmla="*/ 1661942 w 1859768"/>
              <a:gd name="connsiteY44" fmla="*/ 1353812 h 2207713"/>
              <a:gd name="connsiteX45" fmla="*/ 394807 w 1859768"/>
              <a:gd name="connsiteY45" fmla="*/ 1626455 h 2207713"/>
              <a:gd name="connsiteX46" fmla="*/ 466693 w 1859768"/>
              <a:gd name="connsiteY46" fmla="*/ 1595017 h 2207713"/>
              <a:gd name="connsiteX47" fmla="*/ 650821 w 1859768"/>
              <a:gd name="connsiteY47" fmla="*/ 1077380 h 2207713"/>
              <a:gd name="connsiteX48" fmla="*/ 591587 w 1859768"/>
              <a:gd name="connsiteY48" fmla="*/ 974474 h 2207713"/>
              <a:gd name="connsiteX49" fmla="*/ 557216 w 1859768"/>
              <a:gd name="connsiteY49" fmla="*/ 1094794 h 2207713"/>
              <a:gd name="connsiteX50" fmla="*/ 486148 w 1859768"/>
              <a:gd name="connsiteY50" fmla="*/ 1388665 h 2207713"/>
              <a:gd name="connsiteX51" fmla="*/ 452079 w 1859768"/>
              <a:gd name="connsiteY51" fmla="*/ 1431607 h 2207713"/>
              <a:gd name="connsiteX52" fmla="*/ 430714 w 1859768"/>
              <a:gd name="connsiteY52" fmla="*/ 1420233 h 2207713"/>
              <a:gd name="connsiteX53" fmla="*/ 493238 w 1859768"/>
              <a:gd name="connsiteY53" fmla="*/ 1142201 h 2207713"/>
              <a:gd name="connsiteX54" fmla="*/ 394807 w 1859768"/>
              <a:gd name="connsiteY54" fmla="*/ 1626455 h 2207713"/>
              <a:gd name="connsiteX55" fmla="*/ 1315388 w 1859768"/>
              <a:gd name="connsiteY55" fmla="*/ 2115696 h 2207713"/>
              <a:gd name="connsiteX56" fmla="*/ 1031118 w 1859768"/>
              <a:gd name="connsiteY56" fmla="*/ 1312715 h 2207713"/>
              <a:gd name="connsiteX57" fmla="*/ 1129348 w 1859768"/>
              <a:gd name="connsiteY57" fmla="*/ 1549780 h 2207713"/>
              <a:gd name="connsiteX58" fmla="*/ 1248211 w 1859768"/>
              <a:gd name="connsiteY58" fmla="*/ 1771927 h 2207713"/>
              <a:gd name="connsiteX59" fmla="*/ 1198290 w 1859768"/>
              <a:gd name="connsiteY59" fmla="*/ 1766808 h 2207713"/>
              <a:gd name="connsiteX60" fmla="*/ 990681 w 1859768"/>
              <a:gd name="connsiteY60" fmla="*/ 1391341 h 2207713"/>
              <a:gd name="connsiteX61" fmla="*/ 1315388 w 1859768"/>
              <a:gd name="connsiteY61" fmla="*/ 2115696 h 2207713"/>
              <a:gd name="connsiteX62" fmla="*/ 1350109 w 1859768"/>
              <a:gd name="connsiteY62" fmla="*/ 2206800 h 2207713"/>
              <a:gd name="connsiteX63" fmla="*/ 1016305 w 1859768"/>
              <a:gd name="connsiteY63" fmla="*/ 1939402 h 2207713"/>
              <a:gd name="connsiteX64" fmla="*/ 915052 w 1859768"/>
              <a:gd name="connsiteY64" fmla="*/ 1399068 h 2207713"/>
              <a:gd name="connsiteX65" fmla="*/ 854782 w 1859768"/>
              <a:gd name="connsiteY65" fmla="*/ 932137 h 2207713"/>
              <a:gd name="connsiteX66" fmla="*/ 770773 w 1859768"/>
              <a:gd name="connsiteY66" fmla="*/ 875318 h 2207713"/>
              <a:gd name="connsiteX67" fmla="*/ 825964 w 1859768"/>
              <a:gd name="connsiteY67" fmla="*/ 823117 h 2207713"/>
              <a:gd name="connsiteX68" fmla="*/ 778651 w 1859768"/>
              <a:gd name="connsiteY68" fmla="*/ 628353 h 2207713"/>
              <a:gd name="connsiteX69" fmla="*/ 674057 w 1859768"/>
              <a:gd name="connsiteY69" fmla="*/ 806473 h 2207713"/>
              <a:gd name="connsiteX70" fmla="*/ 678691 w 1859768"/>
              <a:gd name="connsiteY70" fmla="*/ 987300 h 2207713"/>
              <a:gd name="connsiteX71" fmla="*/ 573399 w 1859768"/>
              <a:gd name="connsiteY71" fmla="*/ 1572793 h 2207713"/>
              <a:gd name="connsiteX72" fmla="*/ 448294 w 1859768"/>
              <a:gd name="connsiteY72" fmla="*/ 1671763 h 2207713"/>
              <a:gd name="connsiteX73" fmla="*/ 347341 w 1859768"/>
              <a:gd name="connsiteY73" fmla="*/ 1644762 h 2207713"/>
              <a:gd name="connsiteX74" fmla="*/ 322256 w 1859768"/>
              <a:gd name="connsiteY74" fmla="*/ 1459939 h 2207713"/>
              <a:gd name="connsiteX75" fmla="*/ 495295 w 1859768"/>
              <a:gd name="connsiteY75" fmla="*/ 1011735 h 2207713"/>
              <a:gd name="connsiteX76" fmla="*/ 631502 w 1859768"/>
              <a:gd name="connsiteY76" fmla="*/ 767246 h 2207713"/>
              <a:gd name="connsiteX77" fmla="*/ 678184 w 1859768"/>
              <a:gd name="connsiteY77" fmla="*/ 678226 h 2207713"/>
              <a:gd name="connsiteX78" fmla="*/ 718531 w 1859768"/>
              <a:gd name="connsiteY78" fmla="*/ 365894 h 2207713"/>
              <a:gd name="connsiteX79" fmla="*/ 669080 w 1859768"/>
              <a:gd name="connsiteY79" fmla="*/ 150213 h 2207713"/>
              <a:gd name="connsiteX80" fmla="*/ 639037 w 1859768"/>
              <a:gd name="connsiteY80" fmla="*/ 0 h 2207713"/>
              <a:gd name="connsiteX81" fmla="*/ 685477 w 1859768"/>
              <a:gd name="connsiteY81" fmla="*/ 0 h 2207713"/>
              <a:gd name="connsiteX82" fmla="*/ 830123 w 1859768"/>
              <a:gd name="connsiteY82" fmla="*/ 644646 h 2207713"/>
              <a:gd name="connsiteX83" fmla="*/ 868286 w 1859768"/>
              <a:gd name="connsiteY83" fmla="*/ 801231 h 2207713"/>
              <a:gd name="connsiteX84" fmla="*/ 945378 w 1859768"/>
              <a:gd name="connsiteY84" fmla="*/ 881698 h 2207713"/>
              <a:gd name="connsiteX85" fmla="*/ 1208838 w 1859768"/>
              <a:gd name="connsiteY85" fmla="*/ 919029 h 2207713"/>
              <a:gd name="connsiteX86" fmla="*/ 1753984 w 1859768"/>
              <a:gd name="connsiteY86" fmla="*/ 1208539 h 2207713"/>
              <a:gd name="connsiteX87" fmla="*/ 1859768 w 1859768"/>
              <a:gd name="connsiteY87" fmla="*/ 1390144 h 2207713"/>
              <a:gd name="connsiteX88" fmla="*/ 1607507 w 1859768"/>
              <a:gd name="connsiteY88" fmla="*/ 1402956 h 2207713"/>
              <a:gd name="connsiteX89" fmla="*/ 1298703 w 1859768"/>
              <a:gd name="connsiteY89" fmla="*/ 1257406 h 2207713"/>
              <a:gd name="connsiteX90" fmla="*/ 1164863 w 1859768"/>
              <a:gd name="connsiteY90" fmla="*/ 1082843 h 2207713"/>
              <a:gd name="connsiteX91" fmla="*/ 1010750 w 1859768"/>
              <a:gd name="connsiteY91" fmla="*/ 956586 h 2207713"/>
              <a:gd name="connsiteX92" fmla="*/ 905506 w 1859768"/>
              <a:gd name="connsiteY92" fmla="*/ 929445 h 2207713"/>
              <a:gd name="connsiteX93" fmla="*/ 994250 w 1859768"/>
              <a:gd name="connsiteY93" fmla="*/ 1187151 h 2207713"/>
              <a:gd name="connsiteX94" fmla="*/ 1063313 w 1859768"/>
              <a:gd name="connsiteY94" fmla="*/ 1241331 h 2207713"/>
              <a:gd name="connsiteX95" fmla="*/ 1403427 w 1859768"/>
              <a:gd name="connsiteY95" fmla="*/ 1675440 h 2207713"/>
              <a:gd name="connsiteX96" fmla="*/ 1412888 w 1859768"/>
              <a:gd name="connsiteY96" fmla="*/ 2013308 h 2207713"/>
              <a:gd name="connsiteX97" fmla="*/ 1370292 w 1859768"/>
              <a:gd name="connsiteY97" fmla="*/ 2202341 h 2207713"/>
              <a:gd name="connsiteX98" fmla="*/ 1350109 w 1859768"/>
              <a:gd name="connsiteY98" fmla="*/ 2206800 h 220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859768" h="2207713">
                <a:moveTo>
                  <a:pt x="0" y="118614"/>
                </a:moveTo>
                <a:lnTo>
                  <a:pt x="0" y="29419"/>
                </a:lnTo>
                <a:lnTo>
                  <a:pt x="16244" y="0"/>
                </a:lnTo>
                <a:lnTo>
                  <a:pt x="68915" y="0"/>
                </a:lnTo>
                <a:close/>
                <a:moveTo>
                  <a:pt x="1715656" y="494800"/>
                </a:moveTo>
                <a:cubicBezTo>
                  <a:pt x="1704862" y="495265"/>
                  <a:pt x="1693511" y="492713"/>
                  <a:pt x="1683714" y="491216"/>
                </a:cubicBezTo>
                <a:cubicBezTo>
                  <a:pt x="1567792" y="473756"/>
                  <a:pt x="1449925" y="461958"/>
                  <a:pt x="1337678" y="431097"/>
                </a:cubicBezTo>
                <a:cubicBezTo>
                  <a:pt x="1134061" y="375091"/>
                  <a:pt x="1009028" y="231185"/>
                  <a:pt x="950852" y="31845"/>
                </a:cubicBezTo>
                <a:lnTo>
                  <a:pt x="938957" y="0"/>
                </a:lnTo>
                <a:lnTo>
                  <a:pt x="1152830" y="0"/>
                </a:lnTo>
                <a:lnTo>
                  <a:pt x="1267279" y="105940"/>
                </a:lnTo>
                <a:cubicBezTo>
                  <a:pt x="1308707" y="144308"/>
                  <a:pt x="1349638" y="182194"/>
                  <a:pt x="1390620" y="219990"/>
                </a:cubicBezTo>
                <a:cubicBezTo>
                  <a:pt x="1386245" y="225654"/>
                  <a:pt x="1381298" y="231460"/>
                  <a:pt x="1376706" y="237482"/>
                </a:cubicBezTo>
                <a:cubicBezTo>
                  <a:pt x="1304559" y="222422"/>
                  <a:pt x="1267575" y="152885"/>
                  <a:pt x="1213653" y="110730"/>
                </a:cubicBezTo>
                <a:cubicBezTo>
                  <a:pt x="1155161" y="64853"/>
                  <a:pt x="1098884" y="19331"/>
                  <a:pt x="1013214" y="4927"/>
                </a:cubicBezTo>
                <a:cubicBezTo>
                  <a:pt x="1047417" y="278154"/>
                  <a:pt x="1317065" y="436272"/>
                  <a:pt x="1634702" y="427133"/>
                </a:cubicBezTo>
                <a:cubicBezTo>
                  <a:pt x="1577765" y="199027"/>
                  <a:pt x="1448459" y="58590"/>
                  <a:pt x="1297389" y="8655"/>
                </a:cubicBezTo>
                <a:lnTo>
                  <a:pt x="1259059" y="0"/>
                </a:lnTo>
                <a:lnTo>
                  <a:pt x="1410415" y="0"/>
                </a:lnTo>
                <a:lnTo>
                  <a:pt x="1499716" y="66646"/>
                </a:lnTo>
                <a:cubicBezTo>
                  <a:pt x="1554948" y="119466"/>
                  <a:pt x="1598789" y="185076"/>
                  <a:pt x="1637128" y="256403"/>
                </a:cubicBezTo>
                <a:cubicBezTo>
                  <a:pt x="1675184" y="326584"/>
                  <a:pt x="1755798" y="433557"/>
                  <a:pt x="1744255" y="480278"/>
                </a:cubicBezTo>
                <a:cubicBezTo>
                  <a:pt x="1736686" y="490852"/>
                  <a:pt x="1726450" y="494335"/>
                  <a:pt x="1715656" y="494800"/>
                </a:cubicBezTo>
                <a:close/>
                <a:moveTo>
                  <a:pt x="118121" y="857786"/>
                </a:moveTo>
                <a:cubicBezTo>
                  <a:pt x="321011" y="780677"/>
                  <a:pt x="535523" y="340321"/>
                  <a:pt x="433985" y="43220"/>
                </a:cubicBezTo>
                <a:cubicBezTo>
                  <a:pt x="410330" y="101200"/>
                  <a:pt x="389994" y="145563"/>
                  <a:pt x="374233" y="191214"/>
                </a:cubicBezTo>
                <a:cubicBezTo>
                  <a:pt x="357538" y="239229"/>
                  <a:pt x="345560" y="289103"/>
                  <a:pt x="330862" y="340269"/>
                </a:cubicBezTo>
                <a:cubicBezTo>
                  <a:pt x="314214" y="330754"/>
                  <a:pt x="303849" y="326966"/>
                  <a:pt x="304211" y="324744"/>
                </a:cubicBezTo>
                <a:cubicBezTo>
                  <a:pt x="311428" y="259327"/>
                  <a:pt x="319790" y="193622"/>
                  <a:pt x="328152" y="127918"/>
                </a:cubicBezTo>
                <a:cubicBezTo>
                  <a:pt x="110186" y="438886"/>
                  <a:pt x="47314" y="643052"/>
                  <a:pt x="118121" y="857786"/>
                </a:cubicBezTo>
                <a:close/>
                <a:moveTo>
                  <a:pt x="74903" y="966935"/>
                </a:moveTo>
                <a:cubicBezTo>
                  <a:pt x="38034" y="945758"/>
                  <a:pt x="15827" y="648523"/>
                  <a:pt x="69491" y="504187"/>
                </a:cubicBezTo>
                <a:cubicBezTo>
                  <a:pt x="133206" y="333209"/>
                  <a:pt x="216093" y="172655"/>
                  <a:pt x="326258" y="28833"/>
                </a:cubicBezTo>
                <a:lnTo>
                  <a:pt x="351236" y="0"/>
                </a:lnTo>
                <a:lnTo>
                  <a:pt x="500166" y="0"/>
                </a:lnTo>
                <a:lnTo>
                  <a:pt x="501007" y="11785"/>
                </a:lnTo>
                <a:cubicBezTo>
                  <a:pt x="557150" y="329413"/>
                  <a:pt x="461159" y="602456"/>
                  <a:pt x="245786" y="835475"/>
                </a:cubicBezTo>
                <a:cubicBezTo>
                  <a:pt x="201837" y="882723"/>
                  <a:pt x="98490" y="976231"/>
                  <a:pt x="74903" y="966935"/>
                </a:cubicBezTo>
                <a:close/>
                <a:moveTo>
                  <a:pt x="1661942" y="1353812"/>
                </a:moveTo>
                <a:cubicBezTo>
                  <a:pt x="1689964" y="1352207"/>
                  <a:pt x="1719270" y="1348345"/>
                  <a:pt x="1749989" y="1342230"/>
                </a:cubicBezTo>
                <a:cubicBezTo>
                  <a:pt x="1656665" y="1097504"/>
                  <a:pt x="1497337" y="963250"/>
                  <a:pt x="1312677" y="968809"/>
                </a:cubicBezTo>
                <a:cubicBezTo>
                  <a:pt x="1286297" y="969603"/>
                  <a:pt x="1259399" y="973250"/>
                  <a:pt x="1232104" y="979836"/>
                </a:cubicBezTo>
                <a:cubicBezTo>
                  <a:pt x="1319351" y="1062014"/>
                  <a:pt x="1460184" y="1072004"/>
                  <a:pt x="1510925" y="1199562"/>
                </a:cubicBezTo>
                <a:cubicBezTo>
                  <a:pt x="1413953" y="1150563"/>
                  <a:pt x="1328893" y="1083357"/>
                  <a:pt x="1217072" y="1054216"/>
                </a:cubicBezTo>
                <a:cubicBezTo>
                  <a:pt x="1332495" y="1265699"/>
                  <a:pt x="1465786" y="1365048"/>
                  <a:pt x="1661942" y="1353812"/>
                </a:cubicBezTo>
                <a:close/>
                <a:moveTo>
                  <a:pt x="394807" y="1626455"/>
                </a:moveTo>
                <a:cubicBezTo>
                  <a:pt x="431036" y="1610664"/>
                  <a:pt x="450719" y="1605418"/>
                  <a:pt x="466693" y="1595017"/>
                </a:cubicBezTo>
                <a:cubicBezTo>
                  <a:pt x="617981" y="1496170"/>
                  <a:pt x="702592" y="1260677"/>
                  <a:pt x="650821" y="1077380"/>
                </a:cubicBezTo>
                <a:cubicBezTo>
                  <a:pt x="640663" y="1042498"/>
                  <a:pt x="641972" y="997433"/>
                  <a:pt x="591587" y="974474"/>
                </a:cubicBezTo>
                <a:cubicBezTo>
                  <a:pt x="578978" y="1018116"/>
                  <a:pt x="566810" y="1056169"/>
                  <a:pt x="557216" y="1094794"/>
                </a:cubicBezTo>
                <a:cubicBezTo>
                  <a:pt x="533192" y="1193037"/>
                  <a:pt x="511601" y="1291280"/>
                  <a:pt x="486148" y="1388665"/>
                </a:cubicBezTo>
                <a:cubicBezTo>
                  <a:pt x="481894" y="1404645"/>
                  <a:pt x="464055" y="1417340"/>
                  <a:pt x="452079" y="1431607"/>
                </a:cubicBezTo>
                <a:cubicBezTo>
                  <a:pt x="445076" y="1427887"/>
                  <a:pt x="437717" y="1423952"/>
                  <a:pt x="430714" y="1420233"/>
                </a:cubicBezTo>
                <a:cubicBezTo>
                  <a:pt x="451292" y="1327723"/>
                  <a:pt x="472444" y="1235070"/>
                  <a:pt x="493238" y="1142201"/>
                </a:cubicBezTo>
                <a:cubicBezTo>
                  <a:pt x="405949" y="1288283"/>
                  <a:pt x="340614" y="1438288"/>
                  <a:pt x="394807" y="1626455"/>
                </a:cubicBezTo>
                <a:close/>
                <a:moveTo>
                  <a:pt x="1315388" y="2115696"/>
                </a:moveTo>
                <a:cubicBezTo>
                  <a:pt x="1459383" y="1841253"/>
                  <a:pt x="1300831" y="1370388"/>
                  <a:pt x="1031118" y="1312715"/>
                </a:cubicBezTo>
                <a:cubicBezTo>
                  <a:pt x="1065996" y="1397084"/>
                  <a:pt x="1095810" y="1474508"/>
                  <a:pt x="1129348" y="1549780"/>
                </a:cubicBezTo>
                <a:cubicBezTo>
                  <a:pt x="1161888" y="1623476"/>
                  <a:pt x="1222856" y="1683035"/>
                  <a:pt x="1248211" y="1771927"/>
                </a:cubicBezTo>
                <a:cubicBezTo>
                  <a:pt x="1222391" y="1769583"/>
                  <a:pt x="1201710" y="1773253"/>
                  <a:pt x="1198290" y="1766808"/>
                </a:cubicBezTo>
                <a:cubicBezTo>
                  <a:pt x="1127371" y="1641272"/>
                  <a:pt x="1057886" y="1514158"/>
                  <a:pt x="990681" y="1391341"/>
                </a:cubicBezTo>
                <a:cubicBezTo>
                  <a:pt x="855540" y="1570131"/>
                  <a:pt x="974506" y="1949897"/>
                  <a:pt x="1315388" y="2115696"/>
                </a:cubicBezTo>
                <a:close/>
                <a:moveTo>
                  <a:pt x="1350109" y="2206800"/>
                </a:moveTo>
                <a:cubicBezTo>
                  <a:pt x="1227294" y="2132029"/>
                  <a:pt x="1103839" y="2055898"/>
                  <a:pt x="1016305" y="1939402"/>
                </a:cubicBezTo>
                <a:cubicBezTo>
                  <a:pt x="894527" y="1777942"/>
                  <a:pt x="844899" y="1595932"/>
                  <a:pt x="915052" y="1399068"/>
                </a:cubicBezTo>
                <a:cubicBezTo>
                  <a:pt x="975348" y="1229938"/>
                  <a:pt x="907264" y="1082692"/>
                  <a:pt x="854782" y="932137"/>
                </a:cubicBezTo>
                <a:cubicBezTo>
                  <a:pt x="846533" y="908644"/>
                  <a:pt x="804422" y="896999"/>
                  <a:pt x="770773" y="875318"/>
                </a:cubicBezTo>
                <a:cubicBezTo>
                  <a:pt x="787545" y="859543"/>
                  <a:pt x="802883" y="845346"/>
                  <a:pt x="825964" y="823117"/>
                </a:cubicBezTo>
                <a:cubicBezTo>
                  <a:pt x="812484" y="768678"/>
                  <a:pt x="797092" y="705284"/>
                  <a:pt x="778651" y="628353"/>
                </a:cubicBezTo>
                <a:cubicBezTo>
                  <a:pt x="718445" y="684857"/>
                  <a:pt x="704504" y="750136"/>
                  <a:pt x="674057" y="806473"/>
                </a:cubicBezTo>
                <a:cubicBezTo>
                  <a:pt x="639013" y="871268"/>
                  <a:pt x="653565" y="926351"/>
                  <a:pt x="678691" y="987300"/>
                </a:cubicBezTo>
                <a:cubicBezTo>
                  <a:pt x="768807" y="1203882"/>
                  <a:pt x="699453" y="1395372"/>
                  <a:pt x="573399" y="1572793"/>
                </a:cubicBezTo>
                <a:cubicBezTo>
                  <a:pt x="543911" y="1614586"/>
                  <a:pt x="491566" y="1640205"/>
                  <a:pt x="448294" y="1671763"/>
                </a:cubicBezTo>
                <a:cubicBezTo>
                  <a:pt x="404448" y="1703465"/>
                  <a:pt x="371872" y="1682427"/>
                  <a:pt x="347341" y="1644762"/>
                </a:cubicBezTo>
                <a:cubicBezTo>
                  <a:pt x="310117" y="1587763"/>
                  <a:pt x="311251" y="1523568"/>
                  <a:pt x="322256" y="1459939"/>
                </a:cubicBezTo>
                <a:cubicBezTo>
                  <a:pt x="349914" y="1299003"/>
                  <a:pt x="405306" y="1149365"/>
                  <a:pt x="495295" y="1011735"/>
                </a:cubicBezTo>
                <a:cubicBezTo>
                  <a:pt x="545960" y="933888"/>
                  <a:pt x="586695" y="849101"/>
                  <a:pt x="631502" y="767246"/>
                </a:cubicBezTo>
                <a:cubicBezTo>
                  <a:pt x="647658" y="737930"/>
                  <a:pt x="657956" y="704608"/>
                  <a:pt x="678184" y="678226"/>
                </a:cubicBezTo>
                <a:cubicBezTo>
                  <a:pt x="752638" y="581017"/>
                  <a:pt x="749272" y="478997"/>
                  <a:pt x="718531" y="365894"/>
                </a:cubicBezTo>
                <a:cubicBezTo>
                  <a:pt x="699256" y="294803"/>
                  <a:pt x="683666" y="222633"/>
                  <a:pt x="669080" y="150213"/>
                </a:cubicBezTo>
                <a:lnTo>
                  <a:pt x="639037" y="0"/>
                </a:lnTo>
                <a:lnTo>
                  <a:pt x="685477" y="0"/>
                </a:lnTo>
                <a:lnTo>
                  <a:pt x="830123" y="644646"/>
                </a:lnTo>
                <a:cubicBezTo>
                  <a:pt x="841889" y="697081"/>
                  <a:pt x="858594" y="748580"/>
                  <a:pt x="868286" y="801231"/>
                </a:cubicBezTo>
                <a:cubicBezTo>
                  <a:pt x="876847" y="846862"/>
                  <a:pt x="902344" y="867547"/>
                  <a:pt x="945378" y="881698"/>
                </a:cubicBezTo>
                <a:cubicBezTo>
                  <a:pt x="1031306" y="909427"/>
                  <a:pt x="1113389" y="928992"/>
                  <a:pt x="1208838" y="919029"/>
                </a:cubicBezTo>
                <a:cubicBezTo>
                  <a:pt x="1450323" y="893401"/>
                  <a:pt x="1641860" y="979221"/>
                  <a:pt x="1753984" y="1208539"/>
                </a:cubicBezTo>
                <a:cubicBezTo>
                  <a:pt x="1782977" y="1267908"/>
                  <a:pt x="1856145" y="1343578"/>
                  <a:pt x="1859768" y="1390144"/>
                </a:cubicBezTo>
                <a:cubicBezTo>
                  <a:pt x="1836417" y="1439526"/>
                  <a:pt x="1688979" y="1406544"/>
                  <a:pt x="1607507" y="1402956"/>
                </a:cubicBezTo>
                <a:cubicBezTo>
                  <a:pt x="1486122" y="1397822"/>
                  <a:pt x="1378192" y="1354922"/>
                  <a:pt x="1298703" y="1257406"/>
                </a:cubicBezTo>
                <a:cubicBezTo>
                  <a:pt x="1252324" y="1200270"/>
                  <a:pt x="1195489" y="1147586"/>
                  <a:pt x="1164863" y="1082843"/>
                </a:cubicBezTo>
                <a:cubicBezTo>
                  <a:pt x="1130674" y="1011083"/>
                  <a:pt x="1077231" y="979459"/>
                  <a:pt x="1010750" y="956586"/>
                </a:cubicBezTo>
                <a:cubicBezTo>
                  <a:pt x="982871" y="947151"/>
                  <a:pt x="954125" y="941586"/>
                  <a:pt x="905506" y="929445"/>
                </a:cubicBezTo>
                <a:cubicBezTo>
                  <a:pt x="938069" y="1026569"/>
                  <a:pt x="961505" y="1108942"/>
                  <a:pt x="994250" y="1187151"/>
                </a:cubicBezTo>
                <a:cubicBezTo>
                  <a:pt x="1004360" y="1210786"/>
                  <a:pt x="1037660" y="1227381"/>
                  <a:pt x="1063313" y="1241331"/>
                </a:cubicBezTo>
                <a:cubicBezTo>
                  <a:pt x="1239665" y="1337051"/>
                  <a:pt x="1330749" y="1501044"/>
                  <a:pt x="1403427" y="1675440"/>
                </a:cubicBezTo>
                <a:cubicBezTo>
                  <a:pt x="1448273" y="1782871"/>
                  <a:pt x="1438875" y="1899660"/>
                  <a:pt x="1412888" y="2013308"/>
                </a:cubicBezTo>
                <a:cubicBezTo>
                  <a:pt x="1398883" y="2074648"/>
                  <a:pt x="1385094" y="2135629"/>
                  <a:pt x="1370292" y="2202341"/>
                </a:cubicBezTo>
                <a:cubicBezTo>
                  <a:pt x="1368001" y="2202917"/>
                  <a:pt x="1355826" y="2210234"/>
                  <a:pt x="1350109" y="2206800"/>
                </a:cubicBez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12">
            <a:extLst>
              <a:ext uri="{FF2B5EF4-FFF2-40B4-BE49-F238E27FC236}">
                <a16:creationId xmlns:a16="http://schemas.microsoft.com/office/drawing/2014/main" id="{69002426-033B-400A-C519-AF4C659C4F05}"/>
              </a:ext>
              <a:ext uri="{C183D7F6-B498-43B3-948B-1728B52AA6E4}">
                <adec:decorative xmlns:adec="http://schemas.microsoft.com/office/drawing/2017/decorative" val="1"/>
              </a:ext>
            </a:extLst>
          </p:cNvPr>
          <p:cNvSpPr/>
          <p:nvPr userDrawn="1"/>
        </p:nvSpPr>
        <p:spPr>
          <a:xfrm rot="16200000" flipH="1">
            <a:off x="8812879" y="2130044"/>
            <a:ext cx="5509165" cy="1249078"/>
          </a:xfrm>
          <a:custGeom>
            <a:avLst/>
            <a:gdLst>
              <a:gd name="connsiteX0" fmla="*/ 5509165 w 5509165"/>
              <a:gd name="connsiteY0" fmla="*/ 1249078 h 1249078"/>
              <a:gd name="connsiteX1" fmla="*/ 0 w 5509165"/>
              <a:gd name="connsiteY1" fmla="*/ 1249078 h 1249078"/>
              <a:gd name="connsiteX2" fmla="*/ 0 w 5509165"/>
              <a:gd name="connsiteY2" fmla="*/ 376649 h 1249078"/>
              <a:gd name="connsiteX3" fmla="*/ 124275 w 5509165"/>
              <a:gd name="connsiteY3" fmla="*/ 338434 h 1249078"/>
              <a:gd name="connsiteX4" fmla="*/ 2337339 w 5509165"/>
              <a:gd name="connsiteY4" fmla="*/ 1263 h 1249078"/>
              <a:gd name="connsiteX5" fmla="*/ 4747463 w 5509165"/>
              <a:gd name="connsiteY5" fmla="*/ 509094 h 1249078"/>
              <a:gd name="connsiteX6" fmla="*/ 5475419 w 5509165"/>
              <a:gd name="connsiteY6" fmla="*/ 1196657 h 1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9165" h="1249078">
                <a:moveTo>
                  <a:pt x="5509165" y="1249078"/>
                </a:moveTo>
                <a:lnTo>
                  <a:pt x="0" y="1249078"/>
                </a:lnTo>
                <a:lnTo>
                  <a:pt x="0" y="376649"/>
                </a:lnTo>
                <a:lnTo>
                  <a:pt x="124275" y="338434"/>
                </a:lnTo>
                <a:cubicBezTo>
                  <a:pt x="840589" y="132976"/>
                  <a:pt x="1609226" y="14590"/>
                  <a:pt x="2337339" y="1263"/>
                </a:cubicBezTo>
                <a:cubicBezTo>
                  <a:pt x="3273483" y="-15871"/>
                  <a:pt x="4142637" y="140664"/>
                  <a:pt x="4747463" y="509094"/>
                </a:cubicBezTo>
                <a:cubicBezTo>
                  <a:pt x="5039841" y="687195"/>
                  <a:pt x="5284004" y="923072"/>
                  <a:pt x="5475419" y="1196657"/>
                </a:cubicBezTo>
                <a:close/>
              </a:path>
            </a:pathLst>
          </a:custGeom>
          <a:solidFill>
            <a:schemeClr val="accent4">
              <a:alpha val="50000"/>
            </a:schemeClr>
          </a:solidFill>
          <a:ln w="377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Content Placeholder 6">
            <a:extLst>
              <a:ext uri="{FF2B5EF4-FFF2-40B4-BE49-F238E27FC236}">
                <a16:creationId xmlns:a16="http://schemas.microsoft.com/office/drawing/2014/main" id="{13980755-170E-8438-DC1B-7B3283F2A49D}"/>
              </a:ext>
            </a:extLst>
          </p:cNvPr>
          <p:cNvSpPr>
            <a:spLocks noGrp="1"/>
          </p:cNvSpPr>
          <p:nvPr>
            <p:ph sz="quarter" idx="10"/>
          </p:nvPr>
        </p:nvSpPr>
        <p:spPr>
          <a:xfrm>
            <a:off x="914400" y="2039112"/>
            <a:ext cx="7150608" cy="3356576"/>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5">
            <a:extLst>
              <a:ext uri="{FF2B5EF4-FFF2-40B4-BE49-F238E27FC236}">
                <a16:creationId xmlns:a16="http://schemas.microsoft.com/office/drawing/2014/main" id="{933C021B-6AA4-3C5D-099F-96D113A1495C}"/>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338622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bg2"/>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90FA743D-BDB5-4069-7325-E91CA7BC3ED7}"/>
              </a:ext>
              <a:ext uri="{C183D7F6-B498-43B3-948B-1728B52AA6E4}">
                <adec:decorative xmlns:adec="http://schemas.microsoft.com/office/drawing/2017/decorative" val="1"/>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Freeform 3">
            <a:extLst>
              <a:ext uri="{FF2B5EF4-FFF2-40B4-BE49-F238E27FC236}">
                <a16:creationId xmlns:a16="http://schemas.microsoft.com/office/drawing/2014/main" id="{2FE03F25-D589-68A8-30C7-175547B6A9EE}"/>
              </a:ext>
              <a:ext uri="{C183D7F6-B498-43B3-948B-1728B52AA6E4}">
                <adec:decorative xmlns:adec="http://schemas.microsoft.com/office/drawing/2017/decorative" val="1"/>
              </a:ext>
            </a:extLst>
          </p:cNvPr>
          <p:cNvSpPr/>
          <p:nvPr userDrawn="1"/>
        </p:nvSpPr>
        <p:spPr>
          <a:xfrm>
            <a:off x="9037474" y="1618811"/>
            <a:ext cx="3154526" cy="5229819"/>
          </a:xfrm>
          <a:custGeom>
            <a:avLst/>
            <a:gdLst>
              <a:gd name="connsiteX0" fmla="*/ 2984957 w 3154526"/>
              <a:gd name="connsiteY0" fmla="*/ 4764199 h 5229819"/>
              <a:gd name="connsiteX1" fmla="*/ 3085247 w 3154526"/>
              <a:gd name="connsiteY1" fmla="*/ 4783935 h 5229819"/>
              <a:gd name="connsiteX2" fmla="*/ 3154526 w 3154526"/>
              <a:gd name="connsiteY2" fmla="*/ 4805985 h 5229819"/>
              <a:gd name="connsiteX3" fmla="*/ 3154526 w 3154526"/>
              <a:gd name="connsiteY3" fmla="*/ 4854317 h 5229819"/>
              <a:gd name="connsiteX4" fmla="*/ 3077489 w 3154526"/>
              <a:gd name="connsiteY4" fmla="*/ 4835342 h 5229819"/>
              <a:gd name="connsiteX5" fmla="*/ 2943802 w 3154526"/>
              <a:gd name="connsiteY5" fmla="*/ 4819637 h 5229819"/>
              <a:gd name="connsiteX6" fmla="*/ 2790751 w 3154526"/>
              <a:gd name="connsiteY6" fmla="*/ 4847576 h 5229819"/>
              <a:gd name="connsiteX7" fmla="*/ 2434897 w 3154526"/>
              <a:gd name="connsiteY7" fmla="*/ 5031577 h 5229819"/>
              <a:gd name="connsiteX8" fmla="*/ 2951768 w 3154526"/>
              <a:gd name="connsiteY8" fmla="*/ 4976098 h 5229819"/>
              <a:gd name="connsiteX9" fmla="*/ 3154526 w 3154526"/>
              <a:gd name="connsiteY9" fmla="*/ 4968709 h 5229819"/>
              <a:gd name="connsiteX10" fmla="*/ 3154526 w 3154526"/>
              <a:gd name="connsiteY10" fmla="*/ 5031765 h 5229819"/>
              <a:gd name="connsiteX11" fmla="*/ 3014835 w 3154526"/>
              <a:gd name="connsiteY11" fmla="*/ 5034301 h 5229819"/>
              <a:gd name="connsiteX12" fmla="*/ 2393353 w 3154526"/>
              <a:gd name="connsiteY12" fmla="*/ 5115550 h 5229819"/>
              <a:gd name="connsiteX13" fmla="*/ 2867479 w 3154526"/>
              <a:gd name="connsiteY13" fmla="*/ 5174972 h 5229819"/>
              <a:gd name="connsiteX14" fmla="*/ 3154526 w 3154526"/>
              <a:gd name="connsiteY14" fmla="*/ 5146324 h 5229819"/>
              <a:gd name="connsiteX15" fmla="*/ 3154526 w 3154526"/>
              <a:gd name="connsiteY15" fmla="*/ 5195560 h 5229819"/>
              <a:gd name="connsiteX16" fmla="*/ 2893424 w 3154526"/>
              <a:gd name="connsiteY16" fmla="*/ 5222073 h 5229819"/>
              <a:gd name="connsiteX17" fmla="*/ 2386859 w 3154526"/>
              <a:gd name="connsiteY17" fmla="*/ 5181967 h 5229819"/>
              <a:gd name="connsiteX18" fmla="*/ 2246076 w 3154526"/>
              <a:gd name="connsiteY18" fmla="*/ 5123402 h 5229819"/>
              <a:gd name="connsiteX19" fmla="*/ 2334992 w 3154526"/>
              <a:gd name="connsiteY19" fmla="*/ 5028470 h 5229819"/>
              <a:gd name="connsiteX20" fmla="*/ 2693848 w 3154526"/>
              <a:gd name="connsiteY20" fmla="*/ 4824451 h 5229819"/>
              <a:gd name="connsiteX21" fmla="*/ 2984957 w 3154526"/>
              <a:gd name="connsiteY21" fmla="*/ 4764199 h 5229819"/>
              <a:gd name="connsiteX22" fmla="*/ 2257356 w 3154526"/>
              <a:gd name="connsiteY22" fmla="*/ 4262588 h 5229819"/>
              <a:gd name="connsiteX23" fmla="*/ 2122814 w 3154526"/>
              <a:gd name="connsiteY23" fmla="*/ 4273357 h 5229819"/>
              <a:gd name="connsiteX24" fmla="*/ 2427819 w 3154526"/>
              <a:gd name="connsiteY24" fmla="*/ 4316623 h 5229819"/>
              <a:gd name="connsiteX25" fmla="*/ 2495745 w 3154526"/>
              <a:gd name="connsiteY25" fmla="*/ 4323417 h 5229819"/>
              <a:gd name="connsiteX26" fmla="*/ 2842012 w 3154526"/>
              <a:gd name="connsiteY26" fmla="*/ 4396980 h 5229819"/>
              <a:gd name="connsiteX27" fmla="*/ 2946172 w 3154526"/>
              <a:gd name="connsiteY27" fmla="*/ 4417967 h 5229819"/>
              <a:gd name="connsiteX28" fmla="*/ 2257356 w 3154526"/>
              <a:gd name="connsiteY28" fmla="*/ 4262588 h 5229819"/>
              <a:gd name="connsiteX29" fmla="*/ 2658537 w 3154526"/>
              <a:gd name="connsiteY29" fmla="*/ 3869558 h 5229819"/>
              <a:gd name="connsiteX30" fmla="*/ 2641175 w 3154526"/>
              <a:gd name="connsiteY30" fmla="*/ 3888643 h 5229819"/>
              <a:gd name="connsiteX31" fmla="*/ 3126479 w 3154526"/>
              <a:gd name="connsiteY31" fmla="*/ 4335544 h 5229819"/>
              <a:gd name="connsiteX32" fmla="*/ 3143670 w 3154526"/>
              <a:gd name="connsiteY32" fmla="*/ 4314908 h 5229819"/>
              <a:gd name="connsiteX33" fmla="*/ 2658537 w 3154526"/>
              <a:gd name="connsiteY33" fmla="*/ 3869558 h 5229819"/>
              <a:gd name="connsiteX34" fmla="*/ 2629101 w 3154526"/>
              <a:gd name="connsiteY34" fmla="*/ 3729983 h 5229819"/>
              <a:gd name="connsiteX35" fmla="*/ 2725377 w 3154526"/>
              <a:gd name="connsiteY35" fmla="*/ 3746294 h 5229819"/>
              <a:gd name="connsiteX36" fmla="*/ 3013384 w 3154526"/>
              <a:gd name="connsiteY36" fmla="*/ 3891324 h 5229819"/>
              <a:gd name="connsiteX37" fmla="*/ 3154526 w 3154526"/>
              <a:gd name="connsiteY37" fmla="*/ 3990464 h 5229819"/>
              <a:gd name="connsiteX38" fmla="*/ 3154526 w 3154526"/>
              <a:gd name="connsiteY38" fmla="*/ 4060395 h 5229819"/>
              <a:gd name="connsiteX39" fmla="*/ 3036403 w 3154526"/>
              <a:gd name="connsiteY39" fmla="*/ 3972021 h 5229819"/>
              <a:gd name="connsiteX40" fmla="*/ 2688997 w 3154526"/>
              <a:gd name="connsiteY40" fmla="*/ 3810128 h 5229819"/>
              <a:gd name="connsiteX41" fmla="*/ 3092476 w 3154526"/>
              <a:gd name="connsiteY41" fmla="*/ 4164235 h 5229819"/>
              <a:gd name="connsiteX42" fmla="*/ 3154526 w 3154526"/>
              <a:gd name="connsiteY42" fmla="*/ 4207256 h 5229819"/>
              <a:gd name="connsiteX43" fmla="*/ 3154526 w 3154526"/>
              <a:gd name="connsiteY43" fmla="*/ 4417507 h 5229819"/>
              <a:gd name="connsiteX44" fmla="*/ 3087942 w 3154526"/>
              <a:gd name="connsiteY44" fmla="*/ 4378606 h 5229819"/>
              <a:gd name="connsiteX45" fmla="*/ 3130359 w 3154526"/>
              <a:gd name="connsiteY45" fmla="*/ 4425849 h 5229819"/>
              <a:gd name="connsiteX46" fmla="*/ 3154526 w 3154526"/>
              <a:gd name="connsiteY46" fmla="*/ 4447989 h 5229819"/>
              <a:gd name="connsiteX47" fmla="*/ 3154526 w 3154526"/>
              <a:gd name="connsiteY47" fmla="*/ 4543354 h 5229819"/>
              <a:gd name="connsiteX48" fmla="*/ 3094526 w 3154526"/>
              <a:gd name="connsiteY48" fmla="*/ 4521621 h 5229819"/>
              <a:gd name="connsiteX49" fmla="*/ 2985083 w 3154526"/>
              <a:gd name="connsiteY49" fmla="*/ 4485238 h 5229819"/>
              <a:gd name="connsiteX50" fmla="*/ 2708626 w 3154526"/>
              <a:gd name="connsiteY50" fmla="*/ 4418017 h 5229819"/>
              <a:gd name="connsiteX51" fmla="*/ 2620844 w 3154526"/>
              <a:gd name="connsiteY51" fmla="*/ 4430706 h 5229819"/>
              <a:gd name="connsiteX52" fmla="*/ 2540001 w 3154526"/>
              <a:gd name="connsiteY52" fmla="*/ 4424025 h 5229819"/>
              <a:gd name="connsiteX53" fmla="*/ 1907604 w 3154526"/>
              <a:gd name="connsiteY53" fmla="*/ 4339664 h 5229819"/>
              <a:gd name="connsiteX54" fmla="*/ 1879113 w 3154526"/>
              <a:gd name="connsiteY54" fmla="*/ 4342926 h 5229819"/>
              <a:gd name="connsiteX55" fmla="*/ 1921270 w 3154526"/>
              <a:gd name="connsiteY55" fmla="*/ 4376988 h 5229819"/>
              <a:gd name="connsiteX56" fmla="*/ 2647281 w 3154526"/>
              <a:gd name="connsiteY56" fmla="*/ 4614572 h 5229819"/>
              <a:gd name="connsiteX57" fmla="*/ 3060973 w 3154526"/>
              <a:gd name="connsiteY57" fmla="*/ 4624283 h 5229819"/>
              <a:gd name="connsiteX58" fmla="*/ 3154526 w 3154526"/>
              <a:gd name="connsiteY58" fmla="*/ 4599347 h 5229819"/>
              <a:gd name="connsiteX59" fmla="*/ 3154526 w 3154526"/>
              <a:gd name="connsiteY59" fmla="*/ 4661496 h 5229819"/>
              <a:gd name="connsiteX60" fmla="*/ 3124590 w 3154526"/>
              <a:gd name="connsiteY60" fmla="*/ 4670972 h 5229819"/>
              <a:gd name="connsiteX61" fmla="*/ 2657957 w 3154526"/>
              <a:gd name="connsiteY61" fmla="*/ 4674486 h 5229819"/>
              <a:gd name="connsiteX62" fmla="*/ 1891952 w 3154526"/>
              <a:gd name="connsiteY62" fmla="*/ 4426992 h 5229819"/>
              <a:gd name="connsiteX63" fmla="*/ 1839998 w 3154526"/>
              <a:gd name="connsiteY63" fmla="*/ 4399458 h 5229819"/>
              <a:gd name="connsiteX64" fmla="*/ 1897411 w 3154526"/>
              <a:gd name="connsiteY64" fmla="*/ 4275071 h 5229819"/>
              <a:gd name="connsiteX65" fmla="*/ 2271660 w 3154526"/>
              <a:gd name="connsiteY65" fmla="*/ 4202654 h 5229819"/>
              <a:gd name="connsiteX66" fmla="*/ 2860369 w 3154526"/>
              <a:gd name="connsiteY66" fmla="*/ 4283351 h 5229819"/>
              <a:gd name="connsiteX67" fmla="*/ 2986729 w 3154526"/>
              <a:gd name="connsiteY67" fmla="*/ 4338210 h 5229819"/>
              <a:gd name="connsiteX68" fmla="*/ 2815025 w 3154526"/>
              <a:gd name="connsiteY68" fmla="*/ 4191559 h 5229819"/>
              <a:gd name="connsiteX69" fmla="*/ 2550431 w 3154526"/>
              <a:gd name="connsiteY69" fmla="*/ 3844543 h 5229819"/>
              <a:gd name="connsiteX70" fmla="*/ 2629101 w 3154526"/>
              <a:gd name="connsiteY70" fmla="*/ 3729983 h 5229819"/>
              <a:gd name="connsiteX71" fmla="*/ 2911098 w 3154526"/>
              <a:gd name="connsiteY71" fmla="*/ 3440435 h 5229819"/>
              <a:gd name="connsiteX72" fmla="*/ 2828048 w 3154526"/>
              <a:gd name="connsiteY72" fmla="*/ 3443932 h 5229819"/>
              <a:gd name="connsiteX73" fmla="*/ 2509409 w 3154526"/>
              <a:gd name="connsiteY73" fmla="*/ 3495655 h 5229819"/>
              <a:gd name="connsiteX74" fmla="*/ 2147895 w 3154526"/>
              <a:gd name="connsiteY74" fmla="*/ 3514483 h 5229819"/>
              <a:gd name="connsiteX75" fmla="*/ 2003552 w 3154526"/>
              <a:gd name="connsiteY75" fmla="*/ 3520439 h 5229819"/>
              <a:gd name="connsiteX76" fmla="*/ 2246830 w 3154526"/>
              <a:gd name="connsiteY76" fmla="*/ 3622276 h 5229819"/>
              <a:gd name="connsiteX77" fmla="*/ 2835671 w 3154526"/>
              <a:gd name="connsiteY77" fmla="*/ 3548747 h 5229819"/>
              <a:gd name="connsiteX78" fmla="*/ 2998953 w 3154526"/>
              <a:gd name="connsiteY78" fmla="*/ 3464237 h 5229819"/>
              <a:gd name="connsiteX79" fmla="*/ 2995075 w 3154526"/>
              <a:gd name="connsiteY79" fmla="*/ 3442088 h 5229819"/>
              <a:gd name="connsiteX80" fmla="*/ 2911098 w 3154526"/>
              <a:gd name="connsiteY80" fmla="*/ 3440435 h 5229819"/>
              <a:gd name="connsiteX81" fmla="*/ 2690666 w 3154526"/>
              <a:gd name="connsiteY81" fmla="*/ 3299672 h 5229819"/>
              <a:gd name="connsiteX82" fmla="*/ 2476905 w 3154526"/>
              <a:gd name="connsiteY82" fmla="*/ 3324782 h 5229819"/>
              <a:gd name="connsiteX83" fmla="*/ 2094849 w 3154526"/>
              <a:gd name="connsiteY83" fmla="*/ 3447220 h 5229819"/>
              <a:gd name="connsiteX84" fmla="*/ 2483888 w 3154526"/>
              <a:gd name="connsiteY84" fmla="*/ 3440295 h 5229819"/>
              <a:gd name="connsiteX85" fmla="*/ 3014076 w 3154526"/>
              <a:gd name="connsiteY85" fmla="*/ 3366305 h 5229819"/>
              <a:gd name="connsiteX86" fmla="*/ 2904378 w 3154526"/>
              <a:gd name="connsiteY86" fmla="*/ 3324561 h 5229819"/>
              <a:gd name="connsiteX87" fmla="*/ 2690666 w 3154526"/>
              <a:gd name="connsiteY87" fmla="*/ 3299672 h 5229819"/>
              <a:gd name="connsiteX88" fmla="*/ 2600173 w 3154526"/>
              <a:gd name="connsiteY88" fmla="*/ 3247414 h 5229819"/>
              <a:gd name="connsiteX89" fmla="*/ 3008079 w 3154526"/>
              <a:gd name="connsiteY89" fmla="*/ 3291395 h 5229819"/>
              <a:gd name="connsiteX90" fmla="*/ 3154526 w 3154526"/>
              <a:gd name="connsiteY90" fmla="*/ 3354047 h 5229819"/>
              <a:gd name="connsiteX91" fmla="*/ 3154526 w 3154526"/>
              <a:gd name="connsiteY91" fmla="*/ 3464030 h 5229819"/>
              <a:gd name="connsiteX92" fmla="*/ 3150012 w 3154526"/>
              <a:gd name="connsiteY92" fmla="*/ 3464430 h 5229819"/>
              <a:gd name="connsiteX93" fmla="*/ 3006185 w 3154526"/>
              <a:gd name="connsiteY93" fmla="*/ 3521395 h 5229819"/>
              <a:gd name="connsiteX94" fmla="*/ 2745224 w 3154526"/>
              <a:gd name="connsiteY94" fmla="*/ 3629721 h 5229819"/>
              <a:gd name="connsiteX95" fmla="*/ 2266244 w 3154526"/>
              <a:gd name="connsiteY95" fmla="*/ 3673727 h 5229819"/>
              <a:gd name="connsiteX96" fmla="*/ 1968615 w 3154526"/>
              <a:gd name="connsiteY96" fmla="*/ 3585320 h 5229819"/>
              <a:gd name="connsiteX97" fmla="*/ 1898396 w 3154526"/>
              <a:gd name="connsiteY97" fmla="*/ 3500287 h 5229819"/>
              <a:gd name="connsiteX98" fmla="*/ 1989083 w 3154526"/>
              <a:gd name="connsiteY98" fmla="*/ 3427016 h 5229819"/>
              <a:gd name="connsiteX99" fmla="*/ 2389567 w 3154526"/>
              <a:gd name="connsiteY99" fmla="*/ 3290809 h 5229819"/>
              <a:gd name="connsiteX100" fmla="*/ 2600173 w 3154526"/>
              <a:gd name="connsiteY100" fmla="*/ 3247414 h 5229819"/>
              <a:gd name="connsiteX101" fmla="*/ 2319352 w 3154526"/>
              <a:gd name="connsiteY101" fmla="*/ 2601737 h 5229819"/>
              <a:gd name="connsiteX102" fmla="*/ 2766163 w 3154526"/>
              <a:gd name="connsiteY102" fmla="*/ 2737145 h 5229819"/>
              <a:gd name="connsiteX103" fmla="*/ 2974746 w 3154526"/>
              <a:gd name="connsiteY103" fmla="*/ 2866399 h 5229819"/>
              <a:gd name="connsiteX104" fmla="*/ 3121568 w 3154526"/>
              <a:gd name="connsiteY104" fmla="*/ 2982134 h 5229819"/>
              <a:gd name="connsiteX105" fmla="*/ 3154526 w 3154526"/>
              <a:gd name="connsiteY105" fmla="*/ 3011886 h 5229819"/>
              <a:gd name="connsiteX106" fmla="*/ 3154526 w 3154526"/>
              <a:gd name="connsiteY106" fmla="*/ 3160319 h 5229819"/>
              <a:gd name="connsiteX107" fmla="*/ 3067546 w 3154526"/>
              <a:gd name="connsiteY107" fmla="*/ 3110720 h 5229819"/>
              <a:gd name="connsiteX108" fmla="*/ 2232937 w 3154526"/>
              <a:gd name="connsiteY108" fmla="*/ 2769088 h 5229819"/>
              <a:gd name="connsiteX109" fmla="*/ 2352619 w 3154526"/>
              <a:gd name="connsiteY109" fmla="*/ 2743180 h 5229819"/>
              <a:gd name="connsiteX110" fmla="*/ 2721589 w 3154526"/>
              <a:gd name="connsiteY110" fmla="*/ 2876160 h 5229819"/>
              <a:gd name="connsiteX111" fmla="*/ 3060914 w 3154526"/>
              <a:gd name="connsiteY111" fmla="*/ 3014259 h 5229819"/>
              <a:gd name="connsiteX112" fmla="*/ 2965264 w 3154526"/>
              <a:gd name="connsiteY112" fmla="*/ 2935323 h 5229819"/>
              <a:gd name="connsiteX113" fmla="*/ 2367226 w 3154526"/>
              <a:gd name="connsiteY113" fmla="*/ 2661486 h 5229819"/>
              <a:gd name="connsiteX114" fmla="*/ 2207259 w 3154526"/>
              <a:gd name="connsiteY114" fmla="*/ 2694665 h 5229819"/>
              <a:gd name="connsiteX115" fmla="*/ 2179723 w 3154526"/>
              <a:gd name="connsiteY115" fmla="*/ 2818255 h 5229819"/>
              <a:gd name="connsiteX116" fmla="*/ 2514888 w 3154526"/>
              <a:gd name="connsiteY116" fmla="*/ 3048475 h 5229819"/>
              <a:gd name="connsiteX117" fmla="*/ 3016861 w 3154526"/>
              <a:gd name="connsiteY117" fmla="*/ 3160740 h 5229819"/>
              <a:gd name="connsiteX118" fmla="*/ 3154526 w 3154526"/>
              <a:gd name="connsiteY118" fmla="*/ 3176279 h 5229819"/>
              <a:gd name="connsiteX119" fmla="*/ 3154526 w 3154526"/>
              <a:gd name="connsiteY119" fmla="*/ 3250361 h 5229819"/>
              <a:gd name="connsiteX120" fmla="*/ 3091307 w 3154526"/>
              <a:gd name="connsiteY120" fmla="*/ 3229805 h 5229819"/>
              <a:gd name="connsiteX121" fmla="*/ 2723879 w 3154526"/>
              <a:gd name="connsiteY121" fmla="*/ 3162709 h 5229819"/>
              <a:gd name="connsiteX122" fmla="*/ 2203034 w 3154526"/>
              <a:gd name="connsiteY122" fmla="*/ 2922890 h 5229819"/>
              <a:gd name="connsiteX123" fmla="*/ 2101110 w 3154526"/>
              <a:gd name="connsiteY123" fmla="*/ 2793332 h 5229819"/>
              <a:gd name="connsiteX124" fmla="*/ 2116325 w 3154526"/>
              <a:gd name="connsiteY124" fmla="*/ 2687419 h 5229819"/>
              <a:gd name="connsiteX125" fmla="*/ 2319352 w 3154526"/>
              <a:gd name="connsiteY125" fmla="*/ 2601737 h 5229819"/>
              <a:gd name="connsiteX126" fmla="*/ 1350946 w 3154526"/>
              <a:gd name="connsiteY126" fmla="*/ 1631006 h 5229819"/>
              <a:gd name="connsiteX127" fmla="*/ 1004901 w 3154526"/>
              <a:gd name="connsiteY127" fmla="*/ 1697258 h 5229819"/>
              <a:gd name="connsiteX128" fmla="*/ 955407 w 3154526"/>
              <a:gd name="connsiteY128" fmla="*/ 1725240 h 5229819"/>
              <a:gd name="connsiteX129" fmla="*/ 1056827 w 3154526"/>
              <a:gd name="connsiteY129" fmla="*/ 1829253 h 5229819"/>
              <a:gd name="connsiteX130" fmla="*/ 1626585 w 3154526"/>
              <a:gd name="connsiteY130" fmla="*/ 2030287 h 5229819"/>
              <a:gd name="connsiteX131" fmla="*/ 2214811 w 3154526"/>
              <a:gd name="connsiteY131" fmla="*/ 2140743 h 5229819"/>
              <a:gd name="connsiteX132" fmla="*/ 2475442 w 3154526"/>
              <a:gd name="connsiteY132" fmla="*/ 2220115 h 5229819"/>
              <a:gd name="connsiteX133" fmla="*/ 1255641 w 3154526"/>
              <a:gd name="connsiteY133" fmla="*/ 1766864 h 5229819"/>
              <a:gd name="connsiteX134" fmla="*/ 1305929 w 3154526"/>
              <a:gd name="connsiteY134" fmla="*/ 1722974 h 5229819"/>
              <a:gd name="connsiteX135" fmla="*/ 2002915 w 3154526"/>
              <a:gd name="connsiteY135" fmla="*/ 1923946 h 5229819"/>
              <a:gd name="connsiteX136" fmla="*/ 2449662 w 3154526"/>
              <a:gd name="connsiteY136" fmla="*/ 2126020 h 5229819"/>
              <a:gd name="connsiteX137" fmla="*/ 2505028 w 3154526"/>
              <a:gd name="connsiteY137" fmla="*/ 2142789 h 5229819"/>
              <a:gd name="connsiteX138" fmla="*/ 2446175 w 3154526"/>
              <a:gd name="connsiteY138" fmla="*/ 2082091 h 5229819"/>
              <a:gd name="connsiteX139" fmla="*/ 2312648 w 3154526"/>
              <a:gd name="connsiteY139" fmla="*/ 1997116 h 5229819"/>
              <a:gd name="connsiteX140" fmla="*/ 1350946 w 3154526"/>
              <a:gd name="connsiteY140" fmla="*/ 1631006 h 5229819"/>
              <a:gd name="connsiteX141" fmla="*/ 2656659 w 3154526"/>
              <a:gd name="connsiteY141" fmla="*/ 1238775 h 5229819"/>
              <a:gd name="connsiteX142" fmla="*/ 2625436 w 3154526"/>
              <a:gd name="connsiteY142" fmla="*/ 1397072 h 5229819"/>
              <a:gd name="connsiteX143" fmla="*/ 2875161 w 3154526"/>
              <a:gd name="connsiteY143" fmla="*/ 2321650 h 5229819"/>
              <a:gd name="connsiteX144" fmla="*/ 2925722 w 3154526"/>
              <a:gd name="connsiteY144" fmla="*/ 2392692 h 5229819"/>
              <a:gd name="connsiteX145" fmla="*/ 2811462 w 3154526"/>
              <a:gd name="connsiteY145" fmla="*/ 1947758 h 5229819"/>
              <a:gd name="connsiteX146" fmla="*/ 2718919 w 3154526"/>
              <a:gd name="connsiteY146" fmla="*/ 1497019 h 5229819"/>
              <a:gd name="connsiteX147" fmla="*/ 2753255 w 3154526"/>
              <a:gd name="connsiteY147" fmla="*/ 1529176 h 5229819"/>
              <a:gd name="connsiteX148" fmla="*/ 2881379 w 3154526"/>
              <a:gd name="connsiteY148" fmla="*/ 2022317 h 5229819"/>
              <a:gd name="connsiteX149" fmla="*/ 2996393 w 3154526"/>
              <a:gd name="connsiteY149" fmla="*/ 2365005 h 5229819"/>
              <a:gd name="connsiteX150" fmla="*/ 3100133 w 3154526"/>
              <a:gd name="connsiteY150" fmla="*/ 2512233 h 5229819"/>
              <a:gd name="connsiteX151" fmla="*/ 3079545 w 3154526"/>
              <a:gd name="connsiteY151" fmla="*/ 1967247 h 5229819"/>
              <a:gd name="connsiteX152" fmla="*/ 2899475 w 3154526"/>
              <a:gd name="connsiteY152" fmla="*/ 1449951 h 5229819"/>
              <a:gd name="connsiteX153" fmla="*/ 2656659 w 3154526"/>
              <a:gd name="connsiteY153" fmla="*/ 1238775 h 5229819"/>
              <a:gd name="connsiteX154" fmla="*/ 1367798 w 3154526"/>
              <a:gd name="connsiteY154" fmla="*/ 807514 h 5229819"/>
              <a:gd name="connsiteX155" fmla="*/ 1321670 w 3154526"/>
              <a:gd name="connsiteY155" fmla="*/ 812743 h 5229819"/>
              <a:gd name="connsiteX156" fmla="*/ 1326427 w 3154526"/>
              <a:gd name="connsiteY156" fmla="*/ 995044 h 5229819"/>
              <a:gd name="connsiteX157" fmla="*/ 1646715 w 3154526"/>
              <a:gd name="connsiteY157" fmla="*/ 1403714 h 5229819"/>
              <a:gd name="connsiteX158" fmla="*/ 1699020 w 3154526"/>
              <a:gd name="connsiteY158" fmla="*/ 1462003 h 5229819"/>
              <a:gd name="connsiteX159" fmla="*/ 2128129 w 3154526"/>
              <a:gd name="connsiteY159" fmla="*/ 1776540 h 5229819"/>
              <a:gd name="connsiteX160" fmla="*/ 2153908 w 3154526"/>
              <a:gd name="connsiteY160" fmla="*/ 1776925 h 5229819"/>
              <a:gd name="connsiteX161" fmla="*/ 1447891 w 3154526"/>
              <a:gd name="connsiteY161" fmla="*/ 949010 h 5229819"/>
              <a:gd name="connsiteX162" fmla="*/ 1451500 w 3154526"/>
              <a:gd name="connsiteY162" fmla="*/ 904772 h 5229819"/>
              <a:gd name="connsiteX163" fmla="*/ 1824226 w 3154526"/>
              <a:gd name="connsiteY163" fmla="*/ 1311217 h 5229819"/>
              <a:gd name="connsiteX164" fmla="*/ 2204689 w 3154526"/>
              <a:gd name="connsiteY164" fmla="*/ 1730927 h 5229819"/>
              <a:gd name="connsiteX165" fmla="*/ 1890667 w 3154526"/>
              <a:gd name="connsiteY165" fmla="*/ 1206353 h 5229819"/>
              <a:gd name="connsiteX166" fmla="*/ 1627192 w 3154526"/>
              <a:gd name="connsiteY166" fmla="*/ 933479 h 5229819"/>
              <a:gd name="connsiteX167" fmla="*/ 1367798 w 3154526"/>
              <a:gd name="connsiteY167" fmla="*/ 807514 h 5229819"/>
              <a:gd name="connsiteX168" fmla="*/ 283580 w 3154526"/>
              <a:gd name="connsiteY168" fmla="*/ 681216 h 5229819"/>
              <a:gd name="connsiteX169" fmla="*/ 110348 w 3154526"/>
              <a:gd name="connsiteY169" fmla="*/ 708025 h 5229819"/>
              <a:gd name="connsiteX170" fmla="*/ 85723 w 3154526"/>
              <a:gd name="connsiteY170" fmla="*/ 819576 h 5229819"/>
              <a:gd name="connsiteX171" fmla="*/ 199932 w 3154526"/>
              <a:gd name="connsiteY171" fmla="*/ 893664 h 5229819"/>
              <a:gd name="connsiteX172" fmla="*/ 740736 w 3154526"/>
              <a:gd name="connsiteY172" fmla="*/ 1064235 h 5229819"/>
              <a:gd name="connsiteX173" fmla="*/ 1110528 w 3154526"/>
              <a:gd name="connsiteY173" fmla="*/ 1146285 h 5229819"/>
              <a:gd name="connsiteX174" fmla="*/ 459412 w 3154526"/>
              <a:gd name="connsiteY174" fmla="*/ 885372 h 5229819"/>
              <a:gd name="connsiteX175" fmla="*/ 543138 w 3154526"/>
              <a:gd name="connsiteY175" fmla="*/ 845601 h 5229819"/>
              <a:gd name="connsiteX176" fmla="*/ 910153 w 3154526"/>
              <a:gd name="connsiteY176" fmla="*/ 948610 h 5229819"/>
              <a:gd name="connsiteX177" fmla="*/ 966399 w 3154526"/>
              <a:gd name="connsiteY177" fmla="*/ 962382 h 5229819"/>
              <a:gd name="connsiteX178" fmla="*/ 283580 w 3154526"/>
              <a:gd name="connsiteY178" fmla="*/ 681216 h 5229819"/>
              <a:gd name="connsiteX179" fmla="*/ 1590373 w 3154526"/>
              <a:gd name="connsiteY179" fmla="*/ 207352 h 5229819"/>
              <a:gd name="connsiteX180" fmla="*/ 1849000 w 3154526"/>
              <a:gd name="connsiteY180" fmla="*/ 1052202 h 5229819"/>
              <a:gd name="connsiteX181" fmla="*/ 1897521 w 3154526"/>
              <a:gd name="connsiteY181" fmla="*/ 1104633 h 5229819"/>
              <a:gd name="connsiteX182" fmla="*/ 1590373 w 3154526"/>
              <a:gd name="connsiteY182" fmla="*/ 207352 h 5229819"/>
              <a:gd name="connsiteX183" fmla="*/ 1477590 w 3154526"/>
              <a:gd name="connsiteY183" fmla="*/ 196987 h 5229819"/>
              <a:gd name="connsiteX184" fmla="*/ 1734197 w 3154526"/>
              <a:gd name="connsiteY184" fmla="*/ 915385 h 5229819"/>
              <a:gd name="connsiteX185" fmla="*/ 1477590 w 3154526"/>
              <a:gd name="connsiteY185" fmla="*/ 196987 h 5229819"/>
              <a:gd name="connsiteX186" fmla="*/ 1520807 w 3154526"/>
              <a:gd name="connsiteY186" fmla="*/ 401 h 5229819"/>
              <a:gd name="connsiteX187" fmla="*/ 1959261 w 3154526"/>
              <a:gd name="connsiteY187" fmla="*/ 1004279 h 5229819"/>
              <a:gd name="connsiteX188" fmla="*/ 1999831 w 3154526"/>
              <a:gd name="connsiteY188" fmla="*/ 1233302 h 5229819"/>
              <a:gd name="connsiteX189" fmla="*/ 2119085 w 3154526"/>
              <a:gd name="connsiteY189" fmla="*/ 1423964 h 5229819"/>
              <a:gd name="connsiteX190" fmla="*/ 2335471 w 3154526"/>
              <a:gd name="connsiteY190" fmla="*/ 1850384 h 5229819"/>
              <a:gd name="connsiteX191" fmla="*/ 2392591 w 3154526"/>
              <a:gd name="connsiteY191" fmla="*/ 1951489 h 5229819"/>
              <a:gd name="connsiteX192" fmla="*/ 2748943 w 3154526"/>
              <a:gd name="connsiteY192" fmla="*/ 2303364 h 5229819"/>
              <a:gd name="connsiteX193" fmla="*/ 2806241 w 3154526"/>
              <a:gd name="connsiteY193" fmla="*/ 2339964 h 5229819"/>
              <a:gd name="connsiteX194" fmla="*/ 2679338 w 3154526"/>
              <a:gd name="connsiteY194" fmla="*/ 2010074 h 5229819"/>
              <a:gd name="connsiteX195" fmla="*/ 2606989 w 3154526"/>
              <a:gd name="connsiteY195" fmla="*/ 1775538 h 5229819"/>
              <a:gd name="connsiteX196" fmla="*/ 2582155 w 3154526"/>
              <a:gd name="connsiteY196" fmla="*/ 1309760 h 5229819"/>
              <a:gd name="connsiteX197" fmla="*/ 2592851 w 3154526"/>
              <a:gd name="connsiteY197" fmla="*/ 1261833 h 5229819"/>
              <a:gd name="connsiteX198" fmla="*/ 2718128 w 3154526"/>
              <a:gd name="connsiteY198" fmla="*/ 1210907 h 5229819"/>
              <a:gd name="connsiteX199" fmla="*/ 2951511 w 3154526"/>
              <a:gd name="connsiteY199" fmla="*/ 1441852 h 5229819"/>
              <a:gd name="connsiteX200" fmla="*/ 3144770 w 3154526"/>
              <a:gd name="connsiteY200" fmla="*/ 2025597 h 5229819"/>
              <a:gd name="connsiteX201" fmla="*/ 3154526 w 3154526"/>
              <a:gd name="connsiteY201" fmla="*/ 2110676 h 5229819"/>
              <a:gd name="connsiteX202" fmla="*/ 3154526 w 3154526"/>
              <a:gd name="connsiteY202" fmla="*/ 2821253 h 5229819"/>
              <a:gd name="connsiteX203" fmla="*/ 2760231 w 3154526"/>
              <a:gd name="connsiteY203" fmla="*/ 2387604 h 5229819"/>
              <a:gd name="connsiteX204" fmla="*/ 2690109 w 3154526"/>
              <a:gd name="connsiteY204" fmla="*/ 2343136 h 5229819"/>
              <a:gd name="connsiteX205" fmla="*/ 2584945 w 3154526"/>
              <a:gd name="connsiteY205" fmla="*/ 2319604 h 5229819"/>
              <a:gd name="connsiteX206" fmla="*/ 2476459 w 3154526"/>
              <a:gd name="connsiteY206" fmla="*/ 2274585 h 5229819"/>
              <a:gd name="connsiteX207" fmla="*/ 1635021 w 3154526"/>
              <a:gd name="connsiteY207" fmla="*/ 2080790 h 5229819"/>
              <a:gd name="connsiteX208" fmla="*/ 994284 w 3154526"/>
              <a:gd name="connsiteY208" fmla="*/ 1848426 h 5229819"/>
              <a:gd name="connsiteX209" fmla="*/ 900907 w 3154526"/>
              <a:gd name="connsiteY209" fmla="*/ 1722986 h 5229819"/>
              <a:gd name="connsiteX210" fmla="*/ 1019942 w 3154526"/>
              <a:gd name="connsiteY210" fmla="*/ 1634959 h 5229819"/>
              <a:gd name="connsiteX211" fmla="*/ 1436756 w 3154526"/>
              <a:gd name="connsiteY211" fmla="*/ 1581585 h 5229819"/>
              <a:gd name="connsiteX212" fmla="*/ 1745065 w 3154526"/>
              <a:gd name="connsiteY212" fmla="*/ 1615304 h 5229819"/>
              <a:gd name="connsiteX213" fmla="*/ 1601192 w 3154526"/>
              <a:gd name="connsiteY213" fmla="*/ 1445865 h 5229819"/>
              <a:gd name="connsiteX214" fmla="*/ 1401935 w 3154526"/>
              <a:gd name="connsiteY214" fmla="*/ 1322332 h 5229819"/>
              <a:gd name="connsiteX215" fmla="*/ 1350058 w 3154526"/>
              <a:gd name="connsiteY215" fmla="*/ 1304329 h 5229819"/>
              <a:gd name="connsiteX216" fmla="*/ 1196299 w 3154526"/>
              <a:gd name="connsiteY216" fmla="*/ 1267380 h 5229819"/>
              <a:gd name="connsiteX217" fmla="*/ 1010774 w 3154526"/>
              <a:gd name="connsiteY217" fmla="*/ 1183133 h 5229819"/>
              <a:gd name="connsiteX218" fmla="*/ 762606 w 3154526"/>
              <a:gd name="connsiteY218" fmla="*/ 1122658 h 5229819"/>
              <a:gd name="connsiteX219" fmla="*/ 154893 w 3154526"/>
              <a:gd name="connsiteY219" fmla="*/ 930327 h 5229819"/>
              <a:gd name="connsiteX220" fmla="*/ 41348 w 3154526"/>
              <a:gd name="connsiteY220" fmla="*/ 855682 h 5229819"/>
              <a:gd name="connsiteX221" fmla="*/ 71618 w 3154526"/>
              <a:gd name="connsiteY221" fmla="*/ 669959 h 5229819"/>
              <a:gd name="connsiteX222" fmla="*/ 192882 w 3154526"/>
              <a:gd name="connsiteY222" fmla="*/ 633126 h 5229819"/>
              <a:gd name="connsiteX223" fmla="*/ 753661 w 3154526"/>
              <a:gd name="connsiteY223" fmla="*/ 741211 h 5229819"/>
              <a:gd name="connsiteX224" fmla="*/ 1255776 w 3154526"/>
              <a:gd name="connsiteY224" fmla="*/ 1147472 h 5229819"/>
              <a:gd name="connsiteX225" fmla="*/ 1455766 w 3154526"/>
              <a:gd name="connsiteY225" fmla="*/ 1276598 h 5229819"/>
              <a:gd name="connsiteX226" fmla="*/ 1288932 w 3154526"/>
              <a:gd name="connsiteY226" fmla="*/ 1033280 h 5229819"/>
              <a:gd name="connsiteX227" fmla="*/ 1232411 w 3154526"/>
              <a:gd name="connsiteY227" fmla="*/ 880301 h 5229819"/>
              <a:gd name="connsiteX228" fmla="*/ 1384570 w 3154526"/>
              <a:gd name="connsiteY228" fmla="*/ 733996 h 5229819"/>
              <a:gd name="connsiteX229" fmla="*/ 1507746 w 3154526"/>
              <a:gd name="connsiteY229" fmla="*/ 755398 h 5229819"/>
              <a:gd name="connsiteX230" fmla="*/ 1477350 w 3154526"/>
              <a:gd name="connsiteY230" fmla="*/ 678725 h 5229819"/>
              <a:gd name="connsiteX231" fmla="*/ 1417151 w 3154526"/>
              <a:gd name="connsiteY231" fmla="*/ 168105 h 5229819"/>
              <a:gd name="connsiteX232" fmla="*/ 1520807 w 3154526"/>
              <a:gd name="connsiteY232"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Lst>
            <a:rect l="l" t="t" r="r" b="b"/>
            <a:pathLst>
              <a:path w="3154526" h="5229819">
                <a:moveTo>
                  <a:pt x="2984957" y="4764199"/>
                </a:moveTo>
                <a:cubicBezTo>
                  <a:pt x="3018240" y="4767408"/>
                  <a:pt x="3051712" y="4773969"/>
                  <a:pt x="3085247" y="4783935"/>
                </a:cubicBezTo>
                <a:lnTo>
                  <a:pt x="3154526" y="4805985"/>
                </a:lnTo>
                <a:lnTo>
                  <a:pt x="3154526" y="4854317"/>
                </a:lnTo>
                <a:lnTo>
                  <a:pt x="3077489" y="4835342"/>
                </a:lnTo>
                <a:cubicBezTo>
                  <a:pt x="3033509" y="4827066"/>
                  <a:pt x="2989112" y="4821557"/>
                  <a:pt x="2943802" y="4819637"/>
                </a:cubicBezTo>
                <a:cubicBezTo>
                  <a:pt x="2893293" y="4817421"/>
                  <a:pt x="2839830" y="4831234"/>
                  <a:pt x="2790751" y="4847576"/>
                </a:cubicBezTo>
                <a:cubicBezTo>
                  <a:pt x="2669496" y="4887789"/>
                  <a:pt x="2461044" y="5000040"/>
                  <a:pt x="2434897" y="5031577"/>
                </a:cubicBezTo>
                <a:cubicBezTo>
                  <a:pt x="2484364" y="5038618"/>
                  <a:pt x="2785484" y="4986917"/>
                  <a:pt x="2951768" y="4976098"/>
                </a:cubicBezTo>
                <a:lnTo>
                  <a:pt x="3154526" y="4968709"/>
                </a:lnTo>
                <a:lnTo>
                  <a:pt x="3154526" y="5031765"/>
                </a:lnTo>
                <a:lnTo>
                  <a:pt x="3014835" y="5034301"/>
                </a:lnTo>
                <a:cubicBezTo>
                  <a:pt x="2710439" y="5051677"/>
                  <a:pt x="2441583" y="5097943"/>
                  <a:pt x="2393353" y="5115550"/>
                </a:cubicBezTo>
                <a:cubicBezTo>
                  <a:pt x="2431157" y="5160603"/>
                  <a:pt x="2707409" y="5188478"/>
                  <a:pt x="2867479" y="5174972"/>
                </a:cubicBezTo>
                <a:lnTo>
                  <a:pt x="3154526" y="5146324"/>
                </a:lnTo>
                <a:lnTo>
                  <a:pt x="3154526" y="5195560"/>
                </a:lnTo>
                <a:lnTo>
                  <a:pt x="2893424" y="5222073"/>
                </a:ln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29101" y="3729983"/>
                </a:moveTo>
                <a:cubicBezTo>
                  <a:pt x="2661589" y="3730947"/>
                  <a:pt x="2697073" y="3732787"/>
                  <a:pt x="2725377" y="3746294"/>
                </a:cubicBezTo>
                <a:cubicBezTo>
                  <a:pt x="2822777" y="3791583"/>
                  <a:pt x="2920786" y="3836926"/>
                  <a:pt x="3013384" y="3891324"/>
                </a:cubicBezTo>
                <a:lnTo>
                  <a:pt x="3154526" y="3990464"/>
                </a:lnTo>
                <a:lnTo>
                  <a:pt x="3154526" y="4060395"/>
                </a:lnTo>
                <a:lnTo>
                  <a:pt x="3036403" y="3972021"/>
                </a:lnTo>
                <a:cubicBezTo>
                  <a:pt x="2907615" y="3883525"/>
                  <a:pt x="2779554" y="3819455"/>
                  <a:pt x="2688997" y="3810128"/>
                </a:cubicBezTo>
                <a:cubicBezTo>
                  <a:pt x="2831670" y="3941058"/>
                  <a:pt x="2937046" y="4076752"/>
                  <a:pt x="3092476" y="4164235"/>
                </a:cubicBezTo>
                <a:lnTo>
                  <a:pt x="3154526" y="4207256"/>
                </a:lnTo>
                <a:lnTo>
                  <a:pt x="3154526" y="4417507"/>
                </a:lnTo>
                <a:lnTo>
                  <a:pt x="3087942" y="4378606"/>
                </a:lnTo>
                <a:cubicBezTo>
                  <a:pt x="3102143" y="4394351"/>
                  <a:pt x="3115996" y="4410565"/>
                  <a:pt x="3130359" y="4425849"/>
                </a:cubicBezTo>
                <a:lnTo>
                  <a:pt x="3154526" y="4447989"/>
                </a:lnTo>
                <a:lnTo>
                  <a:pt x="3154526" y="4543354"/>
                </a:lnTo>
                <a:lnTo>
                  <a:pt x="3094526" y="4521621"/>
                </a:lnTo>
                <a:cubicBezTo>
                  <a:pt x="3058315" y="4508467"/>
                  <a:pt x="3021946" y="449579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785895" y="4647295"/>
                  <a:pt x="2924346" y="4650622"/>
                  <a:pt x="3060973" y="4624283"/>
                </a:cubicBezTo>
                <a:lnTo>
                  <a:pt x="3154526" y="4599347"/>
                </a:lnTo>
                <a:lnTo>
                  <a:pt x="3154526" y="4661496"/>
                </a:lnTo>
                <a:lnTo>
                  <a:pt x="3124590" y="4670972"/>
                </a:lnTo>
                <a:cubicBezTo>
                  <a:pt x="2971313" y="4708028"/>
                  <a:pt x="2814417" y="4711286"/>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600173" y="3247414"/>
                </a:moveTo>
                <a:cubicBezTo>
                  <a:pt x="2739107" y="3233347"/>
                  <a:pt x="2875094" y="3248675"/>
                  <a:pt x="3008079" y="3291395"/>
                </a:cubicBezTo>
                <a:lnTo>
                  <a:pt x="3154526" y="3354047"/>
                </a:lnTo>
                <a:lnTo>
                  <a:pt x="3154526" y="3464030"/>
                </a:lnTo>
                <a:lnTo>
                  <a:pt x="3150012" y="3464430"/>
                </a:lnTo>
                <a:cubicBezTo>
                  <a:pt x="3100914" y="3475356"/>
                  <a:pt x="3052436" y="3493594"/>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460502" y="3268829"/>
                  <a:pt x="2530706" y="3254447"/>
                  <a:pt x="2600173" y="3247414"/>
                </a:cubicBezTo>
                <a:close/>
                <a:moveTo>
                  <a:pt x="2319352" y="2601737"/>
                </a:moveTo>
                <a:cubicBezTo>
                  <a:pt x="2479864" y="2611004"/>
                  <a:pt x="2629308" y="2651575"/>
                  <a:pt x="2766163" y="2737145"/>
                </a:cubicBezTo>
                <a:cubicBezTo>
                  <a:pt x="2835451" y="2780619"/>
                  <a:pt x="2910653" y="2816308"/>
                  <a:pt x="2974746" y="2866399"/>
                </a:cubicBezTo>
                <a:cubicBezTo>
                  <a:pt x="3023787" y="2904282"/>
                  <a:pt x="3073991" y="2942035"/>
                  <a:pt x="3121568" y="2982134"/>
                </a:cubicBezTo>
                <a:lnTo>
                  <a:pt x="3154526" y="3011886"/>
                </a:lnTo>
                <a:lnTo>
                  <a:pt x="3154526" y="3160319"/>
                </a:lnTo>
                <a:lnTo>
                  <a:pt x="3067546" y="3110720"/>
                </a:lnTo>
                <a:cubicBezTo>
                  <a:pt x="2761030" y="2947917"/>
                  <a:pt x="2322476" y="2787314"/>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675451" y="3114433"/>
                  <a:pt x="2844900" y="3140546"/>
                  <a:pt x="3016861" y="3160740"/>
                </a:cubicBezTo>
                <a:lnTo>
                  <a:pt x="3154526" y="3176279"/>
                </a:lnTo>
                <a:lnTo>
                  <a:pt x="3154526" y="3250361"/>
                </a:lnTo>
                <a:lnTo>
                  <a:pt x="3091307" y="3229805"/>
                </a:ln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38773" y="1630286"/>
                  <a:pt x="3113633" y="1822140"/>
                  <a:pt x="3144770" y="2025597"/>
                </a:cubicBezTo>
                <a:lnTo>
                  <a:pt x="3154526" y="2110676"/>
                </a:lnTo>
                <a:lnTo>
                  <a:pt x="3154526" y="2821253"/>
                </a:lnTo>
                <a:lnTo>
                  <a:pt x="2760231" y="2387604"/>
                </a:ln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accent4">
              <a:lumMod val="60000"/>
              <a:lumOff val="40000"/>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pic>
        <p:nvPicPr>
          <p:cNvPr id="6" name="Graphic 5">
            <a:extLst>
              <a:ext uri="{FF2B5EF4-FFF2-40B4-BE49-F238E27FC236}">
                <a16:creationId xmlns:a16="http://schemas.microsoft.com/office/drawing/2014/main" id="{7CB19B63-2AAF-E86D-D7F1-B659DB36B5AC}"/>
              </a:ext>
              <a:ext uri="{C183D7F6-B498-43B3-948B-1728B52AA6E4}">
                <adec:decorative xmlns:adec="http://schemas.microsoft.com/office/drawing/2017/decorative" val="1"/>
              </a:ext>
            </a:extLst>
          </p:cNvPr>
          <p:cNvPicPr>
            <a:picLocks noChangeAspect="1"/>
          </p:cNvPicPr>
          <p:nvPr userDrawn="1"/>
        </p:nvPicPr>
        <p:blipFill>
          <a:blip r:embed="rId2">
            <a:alphaModFix/>
            <a:extLst>
              <a:ext uri="{96DAC541-7B7A-43D3-8B79-37D633B846F1}">
                <asvg:svgBlip xmlns:asvg="http://schemas.microsoft.com/office/drawing/2016/SVG/main" r:embed="rId3"/>
              </a:ext>
            </a:extLst>
          </a:blip>
          <a:srcRect l="27188"/>
          <a:stretch>
            <a:fillRect/>
          </a:stretch>
        </p:blipFill>
        <p:spPr>
          <a:xfrm>
            <a:off x="-1" y="2673019"/>
            <a:ext cx="1697023" cy="1898712"/>
          </a:xfrm>
          <a:custGeom>
            <a:avLst/>
            <a:gdLst>
              <a:gd name="connsiteX0" fmla="*/ 0 w 1697023"/>
              <a:gd name="connsiteY0" fmla="*/ 0 h 1898712"/>
              <a:gd name="connsiteX1" fmla="*/ 1697023 w 1697023"/>
              <a:gd name="connsiteY1" fmla="*/ 0 h 1898712"/>
              <a:gd name="connsiteX2" fmla="*/ 1697023 w 1697023"/>
              <a:gd name="connsiteY2" fmla="*/ 1898712 h 1898712"/>
              <a:gd name="connsiteX3" fmla="*/ 0 w 1697023"/>
              <a:gd name="connsiteY3" fmla="*/ 1898712 h 1898712"/>
            </a:gdLst>
            <a:ahLst/>
            <a:cxnLst>
              <a:cxn ang="0">
                <a:pos x="connsiteX0" y="connsiteY0"/>
              </a:cxn>
              <a:cxn ang="0">
                <a:pos x="connsiteX1" y="connsiteY1"/>
              </a:cxn>
              <a:cxn ang="0">
                <a:pos x="connsiteX2" y="connsiteY2"/>
              </a:cxn>
              <a:cxn ang="0">
                <a:pos x="connsiteX3" y="connsiteY3"/>
              </a:cxn>
            </a:cxnLst>
            <a:rect l="l" t="t" r="r" b="b"/>
            <a:pathLst>
              <a:path w="1697023" h="1898712">
                <a:moveTo>
                  <a:pt x="0" y="0"/>
                </a:moveTo>
                <a:lnTo>
                  <a:pt x="1697023" y="0"/>
                </a:lnTo>
                <a:lnTo>
                  <a:pt x="1697023" y="1898712"/>
                </a:lnTo>
                <a:lnTo>
                  <a:pt x="0" y="1898712"/>
                </a:lnTo>
                <a:close/>
              </a:path>
            </a:pathLst>
          </a:custGeom>
        </p:spPr>
      </p:pic>
      <p:sp>
        <p:nvSpPr>
          <p:cNvPr id="22" name="Freeform: Shape 21">
            <a:extLst>
              <a:ext uri="{FF2B5EF4-FFF2-40B4-BE49-F238E27FC236}">
                <a16:creationId xmlns:a16="http://schemas.microsoft.com/office/drawing/2014/main" id="{83712F38-4391-A499-56E2-8F095A506D08}"/>
              </a:ext>
              <a:ext uri="{C183D7F6-B498-43B3-948B-1728B52AA6E4}">
                <adec:decorative xmlns:adec="http://schemas.microsoft.com/office/drawing/2017/decorative" val="1"/>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914400" y="914400"/>
            <a:ext cx="10360152" cy="2843784"/>
          </a:xfrm>
        </p:spPr>
        <p:txBody>
          <a:bodyPr anchor="b" anchorCtr="0"/>
          <a:lstStyle>
            <a:lvl1pPr algn="ctr">
              <a:defRPr sz="4800" cap="none" baseline="0">
                <a:latin typeface="+mj-lt"/>
              </a:defRPr>
            </a:lvl1pPr>
          </a:lstStyle>
          <a:p>
            <a:r>
              <a:rPr lang="en-US" dirty="0"/>
              <a:t>click to add title</a:t>
            </a:r>
          </a:p>
        </p:txBody>
      </p:sp>
      <p:sp>
        <p:nvSpPr>
          <p:cNvPr id="32" name="Text Placeholder 31">
            <a:extLst>
              <a:ext uri="{FF2B5EF4-FFF2-40B4-BE49-F238E27FC236}">
                <a16:creationId xmlns:a16="http://schemas.microsoft.com/office/drawing/2014/main" id="{ACAB76B7-8AE6-9FE8-3022-219618D5810C}"/>
              </a:ext>
            </a:extLst>
          </p:cNvPr>
          <p:cNvSpPr>
            <a:spLocks noGrp="1"/>
          </p:cNvSpPr>
          <p:nvPr>
            <p:ph type="body" sz="quarter" idx="13" hasCustomPrompt="1"/>
          </p:nvPr>
        </p:nvSpPr>
        <p:spPr>
          <a:xfrm>
            <a:off x="2041114" y="3825875"/>
            <a:ext cx="8109772" cy="2644775"/>
          </a:xfrm>
        </p:spPr>
        <p:txBody>
          <a:bodyPr>
            <a:normAutofit/>
          </a:bodyPr>
          <a:lstStyle>
            <a:lvl1pPr marL="0" indent="0" algn="ctr">
              <a:lnSpc>
                <a:spcPct val="100000"/>
              </a:lnSpc>
              <a:spcBef>
                <a:spcPts val="0"/>
              </a:spcBef>
              <a:buNone/>
              <a:defRPr sz="2400" cap="all" baseline="0"/>
            </a:lvl1pPr>
          </a:lstStyle>
          <a:p>
            <a:pPr lvl="0"/>
            <a:r>
              <a:rPr lang="en-US" dirty="0"/>
              <a:t>Click to add text</a:t>
            </a:r>
          </a:p>
        </p:txBody>
      </p:sp>
    </p:spTree>
    <p:extLst>
      <p:ext uri="{BB962C8B-B14F-4D97-AF65-F5344CB8AC3E}">
        <p14:creationId xmlns:p14="http://schemas.microsoft.com/office/powerpoint/2010/main" val="3429611174"/>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179F09D-FCEF-2378-FD6D-390137D19D7F}"/>
              </a:ext>
            </a:extLst>
          </p:cNvPr>
          <p:cNvSpPr>
            <a:spLocks noGrp="1"/>
          </p:cNvSpPr>
          <p:nvPr>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2" name="Content Placeholder 6">
            <a:extLst>
              <a:ext uri="{FF2B5EF4-FFF2-40B4-BE49-F238E27FC236}">
                <a16:creationId xmlns:a16="http://schemas.microsoft.com/office/drawing/2014/main" id="{43E2AC72-73DB-7038-4867-55751103F51A}"/>
              </a:ext>
            </a:extLst>
          </p:cNvPr>
          <p:cNvSpPr>
            <a:spLocks noGrp="1"/>
          </p:cNvSpPr>
          <p:nvPr>
            <p:ph sz="quarter" idx="11"/>
          </p:nvPr>
        </p:nvSpPr>
        <p:spPr>
          <a:xfrm>
            <a:off x="914400"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6">
            <a:extLst>
              <a:ext uri="{FF2B5EF4-FFF2-40B4-BE49-F238E27FC236}">
                <a16:creationId xmlns:a16="http://schemas.microsoft.com/office/drawing/2014/main" id="{C4B21F26-677B-015C-5D71-238B3798DF57}"/>
              </a:ext>
            </a:extLst>
          </p:cNvPr>
          <p:cNvSpPr>
            <a:spLocks noGrp="1"/>
          </p:cNvSpPr>
          <p:nvPr>
            <p:ph sz="quarter" idx="12"/>
          </p:nvPr>
        </p:nvSpPr>
        <p:spPr>
          <a:xfrm>
            <a:off x="6357747"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reeform 6">
            <a:extLst>
              <a:ext uri="{FF2B5EF4-FFF2-40B4-BE49-F238E27FC236}">
                <a16:creationId xmlns:a16="http://schemas.microsoft.com/office/drawing/2014/main" id="{A3F1B258-8FBC-06A8-3A1F-466CEEDBBEF2}"/>
              </a:ext>
              <a:ext uri="{C183D7F6-B498-43B3-948B-1728B52AA6E4}">
                <adec:decorative xmlns:adec="http://schemas.microsoft.com/office/drawing/2017/decorative" val="1"/>
              </a:ext>
            </a:extLst>
          </p:cNvPr>
          <p:cNvSpPr/>
          <p:nvPr userDrawn="1"/>
        </p:nvSpPr>
        <p:spPr>
          <a:xfrm>
            <a:off x="0" y="5879804"/>
            <a:ext cx="4707470" cy="978196"/>
          </a:xfrm>
          <a:custGeom>
            <a:avLst/>
            <a:gdLst>
              <a:gd name="connsiteX0" fmla="*/ 4059737 w 4707470"/>
              <a:gd name="connsiteY0" fmla="*/ 967990 h 978196"/>
              <a:gd name="connsiteX1" fmla="*/ 4058450 w 4707470"/>
              <a:gd name="connsiteY1" fmla="*/ 978196 h 978196"/>
              <a:gd name="connsiteX2" fmla="*/ 4010063 w 4707470"/>
              <a:gd name="connsiteY2" fmla="*/ 978196 h 978196"/>
              <a:gd name="connsiteX3" fmla="*/ 0 w 4707470"/>
              <a:gd name="connsiteY3" fmla="*/ 488477 h 978196"/>
              <a:gd name="connsiteX4" fmla="*/ 72049 w 4707470"/>
              <a:gd name="connsiteY4" fmla="*/ 656791 h 978196"/>
              <a:gd name="connsiteX5" fmla="*/ 206640 w 4707470"/>
              <a:gd name="connsiteY5" fmla="*/ 886509 h 978196"/>
              <a:gd name="connsiteX6" fmla="*/ 272042 w 4707470"/>
              <a:gd name="connsiteY6" fmla="*/ 978196 h 978196"/>
              <a:gd name="connsiteX7" fmla="*/ 184579 w 4707470"/>
              <a:gd name="connsiteY7" fmla="*/ 978196 h 978196"/>
              <a:gd name="connsiteX8" fmla="*/ 149828 w 4707470"/>
              <a:gd name="connsiteY8" fmla="*/ 932137 h 978196"/>
              <a:gd name="connsiteX9" fmla="*/ 29898 w 4707470"/>
              <a:gd name="connsiteY9" fmla="*/ 726361 h 978196"/>
              <a:gd name="connsiteX10" fmla="*/ 0 w 4707470"/>
              <a:gd name="connsiteY10" fmla="*/ 659079 h 978196"/>
              <a:gd name="connsiteX11" fmla="*/ 2427853 w 4707470"/>
              <a:gd name="connsiteY11" fmla="*/ 69987 h 978196"/>
              <a:gd name="connsiteX12" fmla="*/ 2017693 w 4707470"/>
              <a:gd name="connsiteY12" fmla="*/ 122737 h 978196"/>
              <a:gd name="connsiteX13" fmla="*/ 1217707 w 4707470"/>
              <a:gd name="connsiteY13" fmla="*/ 266029 h 978196"/>
              <a:gd name="connsiteX14" fmla="*/ 848303 w 4707470"/>
              <a:gd name="connsiteY14" fmla="*/ 292389 h 978196"/>
              <a:gd name="connsiteX15" fmla="*/ 2617347 w 4707470"/>
              <a:gd name="connsiteY15" fmla="*/ 268805 h 978196"/>
              <a:gd name="connsiteX16" fmla="*/ 2575151 w 4707470"/>
              <a:gd name="connsiteY16" fmla="*/ 346132 h 978196"/>
              <a:gd name="connsiteX17" fmla="*/ 1592825 w 4707470"/>
              <a:gd name="connsiteY17" fmla="*/ 430392 h 978196"/>
              <a:gd name="connsiteX18" fmla="*/ 927202 w 4707470"/>
              <a:gd name="connsiteY18" fmla="*/ 395014 h 978196"/>
              <a:gd name="connsiteX19" fmla="*/ 848774 w 4707470"/>
              <a:gd name="connsiteY19" fmla="*/ 400725 h 978196"/>
              <a:gd name="connsiteX20" fmla="*/ 953198 w 4707470"/>
              <a:gd name="connsiteY20" fmla="*/ 446968 h 978196"/>
              <a:gd name="connsiteX21" fmla="*/ 1164217 w 4707470"/>
              <a:gd name="connsiteY21" fmla="*/ 487531 h 978196"/>
              <a:gd name="connsiteX22" fmla="*/ 2563251 w 4707470"/>
              <a:gd name="connsiteY22" fmla="*/ 479630 h 978196"/>
              <a:gd name="connsiteX23" fmla="*/ 2969415 w 4707470"/>
              <a:gd name="connsiteY23" fmla="*/ 235206 h 978196"/>
              <a:gd name="connsiteX24" fmla="*/ 3018419 w 4707470"/>
              <a:gd name="connsiteY24" fmla="*/ 177666 h 978196"/>
              <a:gd name="connsiteX25" fmla="*/ 2838754 w 4707470"/>
              <a:gd name="connsiteY25" fmla="*/ 98695 h 978196"/>
              <a:gd name="connsiteX26" fmla="*/ 2427853 w 4707470"/>
              <a:gd name="connsiteY26" fmla="*/ 69987 h 978196"/>
              <a:gd name="connsiteX27" fmla="*/ 2444158 w 4707470"/>
              <a:gd name="connsiteY27" fmla="*/ 387 h 978196"/>
              <a:gd name="connsiteX28" fmla="*/ 2908628 w 4707470"/>
              <a:gd name="connsiteY28" fmla="*/ 45735 h 978196"/>
              <a:gd name="connsiteX29" fmla="*/ 3088619 w 4707470"/>
              <a:gd name="connsiteY29" fmla="*/ 154653 h 978196"/>
              <a:gd name="connsiteX30" fmla="*/ 2980945 w 4707470"/>
              <a:gd name="connsiteY30" fmla="*/ 318333 h 978196"/>
              <a:gd name="connsiteX31" fmla="*/ 2478738 w 4707470"/>
              <a:gd name="connsiteY31" fmla="*/ 580498 h 978196"/>
              <a:gd name="connsiteX32" fmla="*/ 2071312 w 4707470"/>
              <a:gd name="connsiteY32" fmla="*/ 685100 h 978196"/>
              <a:gd name="connsiteX33" fmla="*/ 2336932 w 4707470"/>
              <a:gd name="connsiteY33" fmla="*/ 823834 h 978196"/>
              <a:gd name="connsiteX34" fmla="*/ 2650218 w 4707470"/>
              <a:gd name="connsiteY34" fmla="*/ 880372 h 978196"/>
              <a:gd name="connsiteX35" fmla="*/ 2724828 w 4707470"/>
              <a:gd name="connsiteY35" fmla="*/ 877816 h 978196"/>
              <a:gd name="connsiteX36" fmla="*/ 2937906 w 4707470"/>
              <a:gd name="connsiteY36" fmla="*/ 850216 h 978196"/>
              <a:gd name="connsiteX37" fmla="*/ 3214489 w 4707470"/>
              <a:gd name="connsiteY37" fmla="*/ 865310 h 978196"/>
              <a:gd name="connsiteX38" fmla="*/ 3558811 w 4707470"/>
              <a:gd name="connsiteY38" fmla="*/ 821783 h 978196"/>
              <a:gd name="connsiteX39" fmla="*/ 4423716 w 4707470"/>
              <a:gd name="connsiteY39" fmla="*/ 769182 h 978196"/>
              <a:gd name="connsiteX40" fmla="*/ 4604328 w 4707470"/>
              <a:gd name="connsiteY40" fmla="*/ 806587 h 978196"/>
              <a:gd name="connsiteX41" fmla="*/ 4700071 w 4707470"/>
              <a:gd name="connsiteY41" fmla="*/ 978164 h 978196"/>
              <a:gd name="connsiteX42" fmla="*/ 4700051 w 4707470"/>
              <a:gd name="connsiteY42" fmla="*/ 978196 h 978196"/>
              <a:gd name="connsiteX43" fmla="*/ 4626911 w 4707470"/>
              <a:gd name="connsiteY43" fmla="*/ 978196 h 978196"/>
              <a:gd name="connsiteX44" fmla="*/ 4634858 w 4707470"/>
              <a:gd name="connsiteY44" fmla="*/ 938205 h 978196"/>
              <a:gd name="connsiteX45" fmla="*/ 4565805 w 4707470"/>
              <a:gd name="connsiteY45" fmla="*/ 871619 h 978196"/>
              <a:gd name="connsiteX46" fmla="*/ 4384624 w 4707470"/>
              <a:gd name="connsiteY46" fmla="*/ 835208 h 978196"/>
              <a:gd name="connsiteX47" fmla="*/ 4191174 w 4707470"/>
              <a:gd name="connsiteY47" fmla="*/ 828605 h 978196"/>
              <a:gd name="connsiteX48" fmla="*/ 3615233 w 4707470"/>
              <a:gd name="connsiteY48" fmla="*/ 882733 h 978196"/>
              <a:gd name="connsiteX49" fmla="*/ 3106122 w 4707470"/>
              <a:gd name="connsiteY49" fmla="*/ 957428 h 978196"/>
              <a:gd name="connsiteX50" fmla="*/ 3167669 w 4707470"/>
              <a:gd name="connsiteY50" fmla="*/ 978196 h 978196"/>
              <a:gd name="connsiteX51" fmla="*/ 2761995 w 4707470"/>
              <a:gd name="connsiteY51" fmla="*/ 978196 h 978196"/>
              <a:gd name="connsiteX52" fmla="*/ 2604435 w 4707470"/>
              <a:gd name="connsiteY52" fmla="*/ 961624 h 978196"/>
              <a:gd name="connsiteX53" fmla="*/ 2629619 w 4707470"/>
              <a:gd name="connsiteY53" fmla="*/ 978196 h 978196"/>
              <a:gd name="connsiteX54" fmla="*/ 2442177 w 4707470"/>
              <a:gd name="connsiteY54" fmla="*/ 978196 h 978196"/>
              <a:gd name="connsiteX55" fmla="*/ 2299922 w 4707470"/>
              <a:gd name="connsiteY55" fmla="*/ 896786 h 978196"/>
              <a:gd name="connsiteX56" fmla="*/ 2204982 w 4707470"/>
              <a:gd name="connsiteY56" fmla="*/ 850389 h 978196"/>
              <a:gd name="connsiteX57" fmla="*/ 1506483 w 4707470"/>
              <a:gd name="connsiteY57" fmla="*/ 669446 h 978196"/>
              <a:gd name="connsiteX58" fmla="*/ 1473612 w 4707470"/>
              <a:gd name="connsiteY58" fmla="*/ 681163 h 978196"/>
              <a:gd name="connsiteX59" fmla="*/ 1855475 w 4707470"/>
              <a:gd name="connsiteY59" fmla="*/ 879104 h 978196"/>
              <a:gd name="connsiteX60" fmla="*/ 2046452 w 4707470"/>
              <a:gd name="connsiteY60" fmla="*/ 978196 h 978196"/>
              <a:gd name="connsiteX61" fmla="*/ 1905580 w 4707470"/>
              <a:gd name="connsiteY61" fmla="*/ 978196 h 978196"/>
              <a:gd name="connsiteX62" fmla="*/ 1792576 w 4707470"/>
              <a:gd name="connsiteY62" fmla="*/ 917483 h 978196"/>
              <a:gd name="connsiteX63" fmla="*/ 1431825 w 4707470"/>
              <a:gd name="connsiteY63" fmla="*/ 761296 h 978196"/>
              <a:gd name="connsiteX64" fmla="*/ 1584066 w 4707470"/>
              <a:gd name="connsiteY64" fmla="*/ 912806 h 978196"/>
              <a:gd name="connsiteX65" fmla="*/ 1665294 w 4707470"/>
              <a:gd name="connsiteY65" fmla="*/ 978196 h 978196"/>
              <a:gd name="connsiteX66" fmla="*/ 1530478 w 4707470"/>
              <a:gd name="connsiteY66" fmla="*/ 978196 h 978196"/>
              <a:gd name="connsiteX67" fmla="*/ 1433502 w 4707470"/>
              <a:gd name="connsiteY67" fmla="*/ 903764 h 978196"/>
              <a:gd name="connsiteX68" fmla="*/ 1207351 w 4707470"/>
              <a:gd name="connsiteY68" fmla="*/ 677361 h 978196"/>
              <a:gd name="connsiteX69" fmla="*/ 1085279 w 4707470"/>
              <a:gd name="connsiteY69" fmla="*/ 580996 h 978196"/>
              <a:gd name="connsiteX70" fmla="*/ 460678 w 4707470"/>
              <a:gd name="connsiteY70" fmla="*/ 320100 h 978196"/>
              <a:gd name="connsiteX71" fmla="*/ 370062 w 4707470"/>
              <a:gd name="connsiteY71" fmla="*/ 302529 h 978196"/>
              <a:gd name="connsiteX72" fmla="*/ 692974 w 4707470"/>
              <a:gd name="connsiteY72" fmla="*/ 645063 h 978196"/>
              <a:gd name="connsiteX73" fmla="*/ 899891 w 4707470"/>
              <a:gd name="connsiteY73" fmla="*/ 897040 h 978196"/>
              <a:gd name="connsiteX74" fmla="*/ 958299 w 4707470"/>
              <a:gd name="connsiteY74" fmla="*/ 978196 h 978196"/>
              <a:gd name="connsiteX75" fmla="*/ 856593 w 4707470"/>
              <a:gd name="connsiteY75" fmla="*/ 978196 h 978196"/>
              <a:gd name="connsiteX76" fmla="*/ 745097 w 4707470"/>
              <a:gd name="connsiteY76" fmla="*/ 814331 h 978196"/>
              <a:gd name="connsiteX77" fmla="*/ 291682 w 4707470"/>
              <a:gd name="connsiteY77" fmla="*/ 357455 h 978196"/>
              <a:gd name="connsiteX78" fmla="*/ 192689 w 4707470"/>
              <a:gd name="connsiteY78" fmla="*/ 294672 h 978196"/>
              <a:gd name="connsiteX79" fmla="*/ 556080 w 4707470"/>
              <a:gd name="connsiteY79" fmla="*/ 783560 h 978196"/>
              <a:gd name="connsiteX80" fmla="*/ 645779 w 4707470"/>
              <a:gd name="connsiteY80" fmla="*/ 904799 h 978196"/>
              <a:gd name="connsiteX81" fmla="*/ 703943 w 4707470"/>
              <a:gd name="connsiteY81" fmla="*/ 978196 h 978196"/>
              <a:gd name="connsiteX82" fmla="*/ 621039 w 4707470"/>
              <a:gd name="connsiteY82" fmla="*/ 978196 h 978196"/>
              <a:gd name="connsiteX83" fmla="*/ 430820 w 4707470"/>
              <a:gd name="connsiteY83" fmla="*/ 725635 h 978196"/>
              <a:gd name="connsiteX84" fmla="*/ 116693 w 4707470"/>
              <a:gd name="connsiteY84" fmla="*/ 361863 h 978196"/>
              <a:gd name="connsiteX85" fmla="*/ 50540 w 4707470"/>
              <a:gd name="connsiteY85" fmla="*/ 310444 h 978196"/>
              <a:gd name="connsiteX86" fmla="*/ 0 w 4707470"/>
              <a:gd name="connsiteY86" fmla="*/ 281606 h 978196"/>
              <a:gd name="connsiteX87" fmla="*/ 0 w 4707470"/>
              <a:gd name="connsiteY87" fmla="*/ 27934 h 978196"/>
              <a:gd name="connsiteX88" fmla="*/ 404992 w 4707470"/>
              <a:gd name="connsiteY88" fmla="*/ 222649 h 978196"/>
              <a:gd name="connsiteX89" fmla="*/ 515732 w 4707470"/>
              <a:gd name="connsiteY89" fmla="*/ 243759 h 978196"/>
              <a:gd name="connsiteX90" fmla="*/ 660613 w 4707470"/>
              <a:gd name="connsiteY90" fmla="*/ 222758 h 978196"/>
              <a:gd name="connsiteX91" fmla="*/ 820261 w 4707470"/>
              <a:gd name="connsiteY91" fmla="*/ 226406 h 978196"/>
              <a:gd name="connsiteX92" fmla="*/ 1982193 w 4707470"/>
              <a:gd name="connsiteY92" fmla="*/ 65102 h 978196"/>
              <a:gd name="connsiteX93" fmla="*/ 2444158 w 4707470"/>
              <a:gd name="connsiteY93" fmla="*/ 387 h 9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707470" h="978196">
                <a:moveTo>
                  <a:pt x="4059737" y="967990"/>
                </a:moveTo>
                <a:lnTo>
                  <a:pt x="4058450" y="978196"/>
                </a:lnTo>
                <a:lnTo>
                  <a:pt x="4010063" y="978196"/>
                </a:lnTo>
                <a:close/>
                <a:moveTo>
                  <a:pt x="0" y="488477"/>
                </a:moveTo>
                <a:lnTo>
                  <a:pt x="72049" y="656791"/>
                </a:lnTo>
                <a:cubicBezTo>
                  <a:pt x="112356" y="736092"/>
                  <a:pt x="157416" y="812383"/>
                  <a:pt x="206640" y="886509"/>
                </a:cubicBezTo>
                <a:lnTo>
                  <a:pt x="272042" y="978196"/>
                </a:lnTo>
                <a:lnTo>
                  <a:pt x="184579" y="978196"/>
                </a:lnTo>
                <a:lnTo>
                  <a:pt x="149828" y="932137"/>
                </a:lnTo>
                <a:cubicBezTo>
                  <a:pt x="105705" y="866449"/>
                  <a:pt x="65433" y="798062"/>
                  <a:pt x="29898" y="726361"/>
                </a:cubicBezTo>
                <a:lnTo>
                  <a:pt x="0" y="659079"/>
                </a:lnTo>
                <a:close/>
                <a:moveTo>
                  <a:pt x="2427853" y="69987"/>
                </a:moveTo>
                <a:cubicBezTo>
                  <a:pt x="2291111" y="74991"/>
                  <a:pt x="2154491" y="93572"/>
                  <a:pt x="2017693" y="122737"/>
                </a:cubicBezTo>
                <a:cubicBezTo>
                  <a:pt x="1752602" y="179100"/>
                  <a:pt x="1485359" y="223967"/>
                  <a:pt x="1217707" y="266029"/>
                </a:cubicBezTo>
                <a:cubicBezTo>
                  <a:pt x="1096073" y="285102"/>
                  <a:pt x="971859" y="284040"/>
                  <a:pt x="848303" y="292389"/>
                </a:cubicBezTo>
                <a:cubicBezTo>
                  <a:pt x="1439836" y="418622"/>
                  <a:pt x="2029550" y="374317"/>
                  <a:pt x="2617347" y="268805"/>
                </a:cubicBezTo>
                <a:cubicBezTo>
                  <a:pt x="2641249" y="326771"/>
                  <a:pt x="2615591" y="342307"/>
                  <a:pt x="2575151" y="346132"/>
                </a:cubicBezTo>
                <a:cubicBezTo>
                  <a:pt x="2247929" y="377355"/>
                  <a:pt x="1924500" y="450069"/>
                  <a:pt x="1592825" y="430392"/>
                </a:cubicBezTo>
                <a:cubicBezTo>
                  <a:pt x="1370927" y="417078"/>
                  <a:pt x="1148922" y="406294"/>
                  <a:pt x="927202" y="395014"/>
                </a:cubicBezTo>
                <a:cubicBezTo>
                  <a:pt x="910915" y="394154"/>
                  <a:pt x="894471" y="397096"/>
                  <a:pt x="848774" y="400725"/>
                </a:cubicBezTo>
                <a:cubicBezTo>
                  <a:pt x="901706" y="425523"/>
                  <a:pt x="935512" y="454429"/>
                  <a:pt x="953198" y="446968"/>
                </a:cubicBezTo>
                <a:cubicBezTo>
                  <a:pt x="1036787" y="412276"/>
                  <a:pt x="1094166" y="469201"/>
                  <a:pt x="1164217" y="487531"/>
                </a:cubicBezTo>
                <a:cubicBezTo>
                  <a:pt x="1630611" y="609624"/>
                  <a:pt x="2097381" y="672370"/>
                  <a:pt x="2563251" y="479630"/>
                </a:cubicBezTo>
                <a:cubicBezTo>
                  <a:pt x="2711940" y="417930"/>
                  <a:pt x="2850184" y="341634"/>
                  <a:pt x="2969415" y="235206"/>
                </a:cubicBezTo>
                <a:cubicBezTo>
                  <a:pt x="2988272" y="218657"/>
                  <a:pt x="3002084" y="196846"/>
                  <a:pt x="3018419" y="177666"/>
                </a:cubicBezTo>
                <a:cubicBezTo>
                  <a:pt x="2974427" y="109062"/>
                  <a:pt x="2900669" y="110127"/>
                  <a:pt x="2838754" y="98695"/>
                </a:cubicBezTo>
                <a:cubicBezTo>
                  <a:pt x="2701463" y="73555"/>
                  <a:pt x="2564596" y="64983"/>
                  <a:pt x="2427853" y="69987"/>
                </a:cubicBezTo>
                <a:close/>
                <a:moveTo>
                  <a:pt x="2444158" y="387"/>
                </a:moveTo>
                <a:cubicBezTo>
                  <a:pt x="2598755" y="-2686"/>
                  <a:pt x="2753769" y="12585"/>
                  <a:pt x="2908628" y="45735"/>
                </a:cubicBezTo>
                <a:cubicBezTo>
                  <a:pt x="2979068" y="61036"/>
                  <a:pt x="3068206" y="63586"/>
                  <a:pt x="3088619" y="154653"/>
                </a:cubicBezTo>
                <a:cubicBezTo>
                  <a:pt x="3107235" y="238296"/>
                  <a:pt x="3033824" y="275143"/>
                  <a:pt x="2980945" y="318333"/>
                </a:cubicBezTo>
                <a:cubicBezTo>
                  <a:pt x="2832679" y="439156"/>
                  <a:pt x="2663731" y="525726"/>
                  <a:pt x="2478738" y="580498"/>
                </a:cubicBezTo>
                <a:cubicBezTo>
                  <a:pt x="2349171" y="619318"/>
                  <a:pt x="2216315" y="648629"/>
                  <a:pt x="2071312" y="685100"/>
                </a:cubicBezTo>
                <a:cubicBezTo>
                  <a:pt x="2167354" y="736612"/>
                  <a:pt x="2247592" y="794640"/>
                  <a:pt x="2336932" y="823834"/>
                </a:cubicBezTo>
                <a:cubicBezTo>
                  <a:pt x="2436398" y="856448"/>
                  <a:pt x="2545092" y="863529"/>
                  <a:pt x="2650218" y="880372"/>
                </a:cubicBezTo>
                <a:cubicBezTo>
                  <a:pt x="2674799" y="884329"/>
                  <a:pt x="2712701" y="890811"/>
                  <a:pt x="2724828" y="877816"/>
                </a:cubicBezTo>
                <a:cubicBezTo>
                  <a:pt x="2790257" y="811500"/>
                  <a:pt x="2864697" y="844453"/>
                  <a:pt x="2937906" y="850216"/>
                </a:cubicBezTo>
                <a:cubicBezTo>
                  <a:pt x="3030260" y="857706"/>
                  <a:pt x="3122919" y="870533"/>
                  <a:pt x="3214489" y="865310"/>
                </a:cubicBezTo>
                <a:cubicBezTo>
                  <a:pt x="3330052" y="859201"/>
                  <a:pt x="3444369" y="838841"/>
                  <a:pt x="3558811" y="821783"/>
                </a:cubicBezTo>
                <a:cubicBezTo>
                  <a:pt x="3845661" y="780181"/>
                  <a:pt x="4132816" y="743918"/>
                  <a:pt x="4423716" y="769182"/>
                </a:cubicBezTo>
                <a:cubicBezTo>
                  <a:pt x="4485096" y="774506"/>
                  <a:pt x="4549229" y="783231"/>
                  <a:pt x="4604328" y="806587"/>
                </a:cubicBezTo>
                <a:cubicBezTo>
                  <a:pt x="4690279" y="842884"/>
                  <a:pt x="4723749" y="908909"/>
                  <a:pt x="4700071" y="978164"/>
                </a:cubicBezTo>
                <a:lnTo>
                  <a:pt x="4700051" y="978196"/>
                </a:lnTo>
                <a:lnTo>
                  <a:pt x="4626911" y="978196"/>
                </a:lnTo>
                <a:lnTo>
                  <a:pt x="4634858" y="938205"/>
                </a:lnTo>
                <a:cubicBezTo>
                  <a:pt x="4630586" y="912076"/>
                  <a:pt x="4607226" y="888378"/>
                  <a:pt x="4565805" y="871619"/>
                </a:cubicBezTo>
                <a:cubicBezTo>
                  <a:pt x="4510139" y="849256"/>
                  <a:pt x="4446290" y="840035"/>
                  <a:pt x="4384624" y="835208"/>
                </a:cubicBezTo>
                <a:cubicBezTo>
                  <a:pt x="4319945" y="830079"/>
                  <a:pt x="4255480" y="828097"/>
                  <a:pt x="4191174" y="828605"/>
                </a:cubicBezTo>
                <a:cubicBezTo>
                  <a:pt x="3998255" y="830132"/>
                  <a:pt x="3806768" y="854079"/>
                  <a:pt x="3615233" y="882733"/>
                </a:cubicBezTo>
                <a:cubicBezTo>
                  <a:pt x="3445683" y="908144"/>
                  <a:pt x="3275903" y="932786"/>
                  <a:pt x="3106122" y="957428"/>
                </a:cubicBezTo>
                <a:lnTo>
                  <a:pt x="3167669" y="978196"/>
                </a:lnTo>
                <a:lnTo>
                  <a:pt x="2761995" y="978196"/>
                </a:lnTo>
                <a:lnTo>
                  <a:pt x="2604435" y="961624"/>
                </a:lnTo>
                <a:lnTo>
                  <a:pt x="2629619" y="978196"/>
                </a:lnTo>
                <a:lnTo>
                  <a:pt x="2442177" y="978196"/>
                </a:lnTo>
                <a:lnTo>
                  <a:pt x="2299922" y="896786"/>
                </a:lnTo>
                <a:cubicBezTo>
                  <a:pt x="2269582" y="879425"/>
                  <a:pt x="2233101" y="870458"/>
                  <a:pt x="2204982" y="850389"/>
                </a:cubicBezTo>
                <a:cubicBezTo>
                  <a:pt x="1996636" y="701859"/>
                  <a:pt x="1747975" y="698964"/>
                  <a:pt x="1506483" y="669446"/>
                </a:cubicBezTo>
                <a:cubicBezTo>
                  <a:pt x="1499680" y="668433"/>
                  <a:pt x="1491530" y="674471"/>
                  <a:pt x="1473612" y="681163"/>
                </a:cubicBezTo>
                <a:cubicBezTo>
                  <a:pt x="1584414" y="738551"/>
                  <a:pt x="1717391" y="807480"/>
                  <a:pt x="1855475" y="879104"/>
                </a:cubicBezTo>
                <a:lnTo>
                  <a:pt x="2046452" y="978196"/>
                </a:lnTo>
                <a:lnTo>
                  <a:pt x="1905580" y="978196"/>
                </a:lnTo>
                <a:lnTo>
                  <a:pt x="1792576" y="917483"/>
                </a:lnTo>
                <a:cubicBezTo>
                  <a:pt x="1679817" y="860435"/>
                  <a:pt x="1561557" y="806703"/>
                  <a:pt x="1431825" y="761296"/>
                </a:cubicBezTo>
                <a:cubicBezTo>
                  <a:pt x="1481070" y="816016"/>
                  <a:pt x="1531868" y="866260"/>
                  <a:pt x="1584066" y="912806"/>
                </a:cubicBezTo>
                <a:lnTo>
                  <a:pt x="1665294" y="978196"/>
                </a:lnTo>
                <a:lnTo>
                  <a:pt x="1530478" y="978196"/>
                </a:lnTo>
                <a:lnTo>
                  <a:pt x="1433502" y="903764"/>
                </a:lnTo>
                <a:cubicBezTo>
                  <a:pt x="1350827" y="836355"/>
                  <a:pt x="1273396" y="763147"/>
                  <a:pt x="1207351" y="677361"/>
                </a:cubicBezTo>
                <a:cubicBezTo>
                  <a:pt x="1176883" y="637924"/>
                  <a:pt x="1132082" y="601252"/>
                  <a:pt x="1085279" y="580996"/>
                </a:cubicBezTo>
                <a:cubicBezTo>
                  <a:pt x="878724" y="490371"/>
                  <a:pt x="669558" y="405484"/>
                  <a:pt x="460678" y="320100"/>
                </a:cubicBezTo>
                <a:cubicBezTo>
                  <a:pt x="434018" y="309216"/>
                  <a:pt x="402475" y="308044"/>
                  <a:pt x="370062" y="302529"/>
                </a:cubicBezTo>
                <a:cubicBezTo>
                  <a:pt x="481234" y="420306"/>
                  <a:pt x="590097" y="530386"/>
                  <a:pt x="692974" y="645063"/>
                </a:cubicBezTo>
                <a:cubicBezTo>
                  <a:pt x="765403" y="726140"/>
                  <a:pt x="828829" y="814746"/>
                  <a:pt x="899891" y="897040"/>
                </a:cubicBezTo>
                <a:lnTo>
                  <a:pt x="958299" y="978196"/>
                </a:lnTo>
                <a:lnTo>
                  <a:pt x="856593" y="978196"/>
                </a:lnTo>
                <a:lnTo>
                  <a:pt x="745097" y="814331"/>
                </a:lnTo>
                <a:cubicBezTo>
                  <a:pt x="613951" y="647709"/>
                  <a:pt x="460119" y="497146"/>
                  <a:pt x="291682" y="357455"/>
                </a:cubicBezTo>
                <a:cubicBezTo>
                  <a:pt x="262176" y="332767"/>
                  <a:pt x="225781" y="315434"/>
                  <a:pt x="192689" y="294672"/>
                </a:cubicBezTo>
                <a:cubicBezTo>
                  <a:pt x="315383" y="458030"/>
                  <a:pt x="444112" y="615525"/>
                  <a:pt x="556080" y="783560"/>
                </a:cubicBezTo>
                <a:cubicBezTo>
                  <a:pt x="583885" y="825308"/>
                  <a:pt x="614448" y="865239"/>
                  <a:pt x="645779" y="904799"/>
                </a:cubicBezTo>
                <a:lnTo>
                  <a:pt x="703943" y="978196"/>
                </a:lnTo>
                <a:lnTo>
                  <a:pt x="621039" y="978196"/>
                </a:lnTo>
                <a:lnTo>
                  <a:pt x="430820" y="725635"/>
                </a:lnTo>
                <a:cubicBezTo>
                  <a:pt x="332361" y="599705"/>
                  <a:pt x="227971" y="477107"/>
                  <a:pt x="116693" y="361863"/>
                </a:cubicBezTo>
                <a:cubicBezTo>
                  <a:pt x="97667" y="342321"/>
                  <a:pt x="75253" y="325899"/>
                  <a:pt x="50540" y="310444"/>
                </a:cubicBezTo>
                <a:lnTo>
                  <a:pt x="0" y="281606"/>
                </a:lnTo>
                <a:lnTo>
                  <a:pt x="0" y="27934"/>
                </a:lnTo>
                <a:lnTo>
                  <a:pt x="404992" y="222649"/>
                </a:lnTo>
                <a:cubicBezTo>
                  <a:pt x="439327" y="238892"/>
                  <a:pt x="505719" y="256578"/>
                  <a:pt x="515732" y="243759"/>
                </a:cubicBezTo>
                <a:cubicBezTo>
                  <a:pt x="561414" y="183812"/>
                  <a:pt x="612911" y="224031"/>
                  <a:pt x="660613" y="222758"/>
                </a:cubicBezTo>
                <a:cubicBezTo>
                  <a:pt x="713858" y="221185"/>
                  <a:pt x="767194" y="230016"/>
                  <a:pt x="820261" y="226406"/>
                </a:cubicBezTo>
                <a:cubicBezTo>
                  <a:pt x="1211492" y="200602"/>
                  <a:pt x="1601548" y="165118"/>
                  <a:pt x="1982193" y="65102"/>
                </a:cubicBezTo>
                <a:cubicBezTo>
                  <a:pt x="2135382" y="24877"/>
                  <a:pt x="2289561" y="3461"/>
                  <a:pt x="2444158" y="387"/>
                </a:cubicBezTo>
                <a:close/>
              </a:path>
            </a:pathLst>
          </a:custGeom>
          <a:solidFill>
            <a:schemeClr val="tx1">
              <a:alpha val="5303"/>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11">
            <a:extLst>
              <a:ext uri="{FF2B5EF4-FFF2-40B4-BE49-F238E27FC236}">
                <a16:creationId xmlns:a16="http://schemas.microsoft.com/office/drawing/2014/main" id="{8BAD4AF0-64CE-5C0E-5440-00F8FC6B3194}"/>
              </a:ext>
              <a:ext uri="{C183D7F6-B498-43B3-948B-1728B52AA6E4}">
                <adec:decorative xmlns:adec="http://schemas.microsoft.com/office/drawing/2017/decorative" val="1"/>
              </a:ext>
            </a:extLst>
          </p:cNvPr>
          <p:cNvSpPr/>
          <p:nvPr userDrawn="1"/>
        </p:nvSpPr>
        <p:spPr>
          <a:xfrm rot="10800000">
            <a:off x="9012497" y="1"/>
            <a:ext cx="3179502" cy="2726160"/>
          </a:xfrm>
          <a:custGeom>
            <a:avLst/>
            <a:gdLst>
              <a:gd name="connsiteX0" fmla="*/ 3179502 w 3179502"/>
              <a:gd name="connsiteY0" fmla="*/ 2726160 h 2726160"/>
              <a:gd name="connsiteX1" fmla="*/ 0 w 3179502"/>
              <a:gd name="connsiteY1" fmla="*/ 2726160 h 2726160"/>
              <a:gd name="connsiteX2" fmla="*/ 0 w 3179502"/>
              <a:gd name="connsiteY2" fmla="*/ 0 h 2726160"/>
              <a:gd name="connsiteX3" fmla="*/ 129375 w 3179502"/>
              <a:gd name="connsiteY3" fmla="*/ 158091 h 2726160"/>
              <a:gd name="connsiteX4" fmla="*/ 274052 w 3179502"/>
              <a:gd name="connsiteY4" fmla="*/ 461243 h 2726160"/>
              <a:gd name="connsiteX5" fmla="*/ 676050 w 3179502"/>
              <a:gd name="connsiteY5" fmla="*/ 1070337 h 2726160"/>
              <a:gd name="connsiteX6" fmla="*/ 1232482 w 3179502"/>
              <a:gd name="connsiteY6" fmla="*/ 1409578 h 2726160"/>
              <a:gd name="connsiteX7" fmla="*/ 1759030 w 3179502"/>
              <a:gd name="connsiteY7" fmla="*/ 1583520 h 2726160"/>
              <a:gd name="connsiteX8" fmla="*/ 3147865 w 3179502"/>
              <a:gd name="connsiteY8" fmla="*/ 2609783 h 2726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9502" h="2726160">
                <a:moveTo>
                  <a:pt x="3179502" y="2726160"/>
                </a:moveTo>
                <a:lnTo>
                  <a:pt x="0" y="2726160"/>
                </a:lnTo>
                <a:lnTo>
                  <a:pt x="0" y="0"/>
                </a:lnTo>
                <a:lnTo>
                  <a:pt x="129375" y="158091"/>
                </a:lnTo>
                <a:cubicBezTo>
                  <a:pt x="193985" y="253821"/>
                  <a:pt x="231912" y="358034"/>
                  <a:pt x="274052" y="461243"/>
                </a:cubicBezTo>
                <a:cubicBezTo>
                  <a:pt x="365069" y="684357"/>
                  <a:pt x="488042" y="892708"/>
                  <a:pt x="676050" y="1070337"/>
                </a:cubicBezTo>
                <a:cubicBezTo>
                  <a:pt x="834276" y="1219941"/>
                  <a:pt x="1024083" y="1327091"/>
                  <a:pt x="1232482" y="1409578"/>
                </a:cubicBezTo>
                <a:cubicBezTo>
                  <a:pt x="1465209" y="1501688"/>
                  <a:pt x="1609854" y="1540036"/>
                  <a:pt x="1759030" y="1583520"/>
                </a:cubicBezTo>
                <a:cubicBezTo>
                  <a:pt x="1924825" y="1631826"/>
                  <a:pt x="2908440" y="1918621"/>
                  <a:pt x="3147865" y="2609783"/>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Slide Number Placeholder 5">
            <a:extLst>
              <a:ext uri="{FF2B5EF4-FFF2-40B4-BE49-F238E27FC236}">
                <a16:creationId xmlns:a16="http://schemas.microsoft.com/office/drawing/2014/main" id="{03D91060-B9BF-0FA6-BD7C-AF8E38E919D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45243351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DCD020E-88CF-303D-F947-8EE980AC8093}"/>
              </a:ext>
              <a:ext uri="{C183D7F6-B498-43B3-948B-1728B52AA6E4}">
                <adec:decorative xmlns:adec="http://schemas.microsoft.com/office/drawing/2017/decorative" val="1"/>
              </a:ext>
            </a:extLst>
          </p:cNvPr>
          <p:cNvGrpSpPr/>
          <p:nvPr userDrawn="1"/>
        </p:nvGrpSpPr>
        <p:grpSpPr>
          <a:xfrm>
            <a:off x="1" y="1"/>
            <a:ext cx="12192000" cy="6800411"/>
            <a:chOff x="1" y="1"/>
            <a:chExt cx="12192000" cy="6800411"/>
          </a:xfrm>
        </p:grpSpPr>
        <p:sp>
          <p:nvSpPr>
            <p:cNvPr id="9" name="Freeform: Shape 8">
              <a:extLst>
                <a:ext uri="{FF2B5EF4-FFF2-40B4-BE49-F238E27FC236}">
                  <a16:creationId xmlns:a16="http://schemas.microsoft.com/office/drawing/2014/main" id="{30B88804-97CC-BE78-8D40-672973E4CD32}"/>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77FB28C4-D7BE-9D2F-25D0-06D2480EA06A}"/>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8" name="Title 1">
            <a:extLst>
              <a:ext uri="{FF2B5EF4-FFF2-40B4-BE49-F238E27FC236}">
                <a16:creationId xmlns:a16="http://schemas.microsoft.com/office/drawing/2014/main" id="{694847DB-2FD4-A0B7-D27C-B0D097130852}"/>
              </a:ext>
            </a:extLst>
          </p:cNvPr>
          <p:cNvSpPr>
            <a:spLocks noGrp="1"/>
          </p:cNvSpPr>
          <p:nvPr>
            <p:ph type="title" hasCustomPrompt="1"/>
          </p:nvPr>
        </p:nvSpPr>
        <p:spPr>
          <a:xfrm>
            <a:off x="914400" y="914400"/>
            <a:ext cx="10360152" cy="914400"/>
          </a:xfrm>
        </p:spPr>
        <p:txBody>
          <a:bodyPr anchor="b"/>
          <a:lstStyle>
            <a:lvl1pPr>
              <a:defRPr sz="3200"/>
            </a:lvl1pPr>
          </a:lstStyle>
          <a:p>
            <a:r>
              <a:rPr lang="en-US" dirty="0"/>
              <a:t>click to add title</a:t>
            </a:r>
          </a:p>
        </p:txBody>
      </p:sp>
      <p:sp>
        <p:nvSpPr>
          <p:cNvPr id="10" name="Content Placeholder 6">
            <a:extLst>
              <a:ext uri="{FF2B5EF4-FFF2-40B4-BE49-F238E27FC236}">
                <a16:creationId xmlns:a16="http://schemas.microsoft.com/office/drawing/2014/main" id="{75BC41E0-D44A-D8E0-DC48-F6520F28F71A}"/>
              </a:ext>
            </a:extLst>
          </p:cNvPr>
          <p:cNvSpPr>
            <a:spLocks noGrp="1"/>
          </p:cNvSpPr>
          <p:nvPr>
            <p:ph sz="quarter" idx="13"/>
          </p:nvPr>
        </p:nvSpPr>
        <p:spPr>
          <a:xfrm>
            <a:off x="914399" y="2039112"/>
            <a:ext cx="3364992" cy="3904488"/>
          </a:xfrm>
        </p:spPr>
        <p:txBody>
          <a:bodyPr>
            <a:normAutofit/>
          </a:bodyPr>
          <a:lstStyle>
            <a:lvl1pPr marL="228600" indent="-228600">
              <a:buFont typeface="+mj-lt"/>
              <a:buAutoNum type="arabicPeriod"/>
              <a:defRPr sz="2000"/>
            </a:lvl1pPr>
            <a:lvl2pPr marL="685800" indent="-457200">
              <a:spcBef>
                <a:spcPts val="1000"/>
              </a:spcBef>
              <a:buFont typeface="+mj-lt"/>
              <a:buAutoNum type="alphaLcPeriod"/>
              <a:defRPr sz="2000"/>
            </a:lvl2pPr>
            <a:lvl3pPr marL="914400" indent="-457200">
              <a:spcBef>
                <a:spcPts val="1000"/>
              </a:spcBef>
              <a:buFont typeface="+mj-lt"/>
              <a:buAutoNum type="arabicParenR"/>
              <a:defRPr sz="2000"/>
            </a:lvl3pPr>
            <a:lvl4pPr marL="1143000" indent="-457200">
              <a:spcBef>
                <a:spcPts val="1000"/>
              </a:spcBef>
              <a:buFont typeface="+mj-lt"/>
              <a:buAutoNum type="alphaLcParenR"/>
              <a:defRPr sz="2000"/>
            </a:lvl4pPr>
            <a:lvl5pPr marL="11430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Content Placeholder 6">
            <a:extLst>
              <a:ext uri="{FF2B5EF4-FFF2-40B4-BE49-F238E27FC236}">
                <a16:creationId xmlns:a16="http://schemas.microsoft.com/office/drawing/2014/main" id="{25E9E434-8C66-15D8-D6B1-5DBED995F9B5}"/>
              </a:ext>
            </a:extLst>
          </p:cNvPr>
          <p:cNvSpPr>
            <a:spLocks noGrp="1"/>
          </p:cNvSpPr>
          <p:nvPr>
            <p:ph sz="quarter" idx="12"/>
          </p:nvPr>
        </p:nvSpPr>
        <p:spPr>
          <a:xfrm>
            <a:off x="4743451" y="2039112"/>
            <a:ext cx="6537960"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0BFE17F0-931A-B121-FFD2-AF3DBB5D6CF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4027163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Content and Picture">
    <p:bg>
      <p:bgPr>
        <a:solidFill>
          <a:schemeClr val="bg2"/>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B31668E-263B-8FB1-9DBB-25F22BB441B3}"/>
              </a:ext>
              <a:ext uri="{C183D7F6-B498-43B3-948B-1728B52AA6E4}">
                <adec:decorative xmlns:adec="http://schemas.microsoft.com/office/drawing/2017/decorative" val="1"/>
              </a:ext>
            </a:extLst>
          </p:cNvPr>
          <p:cNvSpPr/>
          <p:nvPr userDrawn="1"/>
        </p:nvSpPr>
        <p:spPr>
          <a:xfrm>
            <a:off x="0" y="0"/>
            <a:ext cx="4303817" cy="6100294"/>
          </a:xfrm>
          <a:custGeom>
            <a:avLst/>
            <a:gdLst>
              <a:gd name="connsiteX0" fmla="*/ 0 w 4303817"/>
              <a:gd name="connsiteY0" fmla="*/ 0 h 6100294"/>
              <a:gd name="connsiteX1" fmla="*/ 4228398 w 4303817"/>
              <a:gd name="connsiteY1" fmla="*/ 0 h 6100294"/>
              <a:gd name="connsiteX2" fmla="*/ 4229446 w 4303817"/>
              <a:gd name="connsiteY2" fmla="*/ 3967 h 6100294"/>
              <a:gd name="connsiteX3" fmla="*/ 1077531 w 4303817"/>
              <a:gd name="connsiteY3" fmla="*/ 5738774 h 6100294"/>
              <a:gd name="connsiteX4" fmla="*/ 4752 w 4303817"/>
              <a:gd name="connsiteY4" fmla="*/ 6100294 h 6100294"/>
              <a:gd name="connsiteX5" fmla="*/ 0 w 4303817"/>
              <a:gd name="connsiteY5" fmla="*/ 6100220 h 61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17" h="6100294">
                <a:moveTo>
                  <a:pt x="0" y="0"/>
                </a:moveTo>
                <a:lnTo>
                  <a:pt x="4228398" y="0"/>
                </a:lnTo>
                <a:lnTo>
                  <a:pt x="4229446" y="3967"/>
                </a:lnTo>
                <a:cubicBezTo>
                  <a:pt x="4705210" y="2114652"/>
                  <a:pt x="2809371" y="4773411"/>
                  <a:pt x="1077531" y="5738774"/>
                </a:cubicBezTo>
                <a:cubicBezTo>
                  <a:pt x="852198" y="5864379"/>
                  <a:pt x="435304" y="6090896"/>
                  <a:pt x="4752" y="6100294"/>
                </a:cubicBezTo>
                <a:lnTo>
                  <a:pt x="0" y="6100220"/>
                </a:lnTo>
                <a:close/>
              </a:path>
            </a:pathLst>
          </a:custGeom>
          <a:solidFill>
            <a:schemeClr val="accent4">
              <a:alpha val="25000"/>
            </a:schemeClr>
          </a:solidFill>
          <a:ln w="207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972DA96-A413-EF87-50D3-D8EF54FD9F55}"/>
              </a:ext>
              <a:ext uri="{C183D7F6-B498-43B3-948B-1728B52AA6E4}">
                <adec:decorative xmlns:adec="http://schemas.microsoft.com/office/drawing/2017/decorative" val="1"/>
              </a:ext>
            </a:extLst>
          </p:cNvPr>
          <p:cNvSpPr/>
          <p:nvPr userDrawn="1"/>
        </p:nvSpPr>
        <p:spPr>
          <a:xfrm rot="5400000">
            <a:off x="7072129" y="3184875"/>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p:nvPr>
        </p:nvSpPr>
        <p:spPr>
          <a:xfrm>
            <a:off x="914400" y="914400"/>
            <a:ext cx="7534656" cy="914400"/>
          </a:xfrm>
        </p:spPr>
        <p:txBody>
          <a:bodyPr anchor="b" anchorCtr="0"/>
          <a:lstStyle>
            <a:lvl1pPr>
              <a:defRPr sz="3200"/>
            </a:lvl1pPr>
          </a:lstStyle>
          <a:p>
            <a:r>
              <a:rPr lang="en-US"/>
              <a:t>Click to edit Master title style</a:t>
            </a:r>
            <a:endParaRPr lang="en-US" dirty="0"/>
          </a:p>
        </p:txBody>
      </p:sp>
      <p:sp>
        <p:nvSpPr>
          <p:cNvPr id="3" name="Content Placeholder 6">
            <a:extLst>
              <a:ext uri="{FF2B5EF4-FFF2-40B4-BE49-F238E27FC236}">
                <a16:creationId xmlns:a16="http://schemas.microsoft.com/office/drawing/2014/main" id="{2A01A65B-D54F-AD53-7320-5D272BEC11D3}"/>
              </a:ext>
            </a:extLst>
          </p:cNvPr>
          <p:cNvSpPr>
            <a:spLocks noGrp="1"/>
          </p:cNvSpPr>
          <p:nvPr>
            <p:ph sz="quarter" idx="12"/>
          </p:nvPr>
        </p:nvSpPr>
        <p:spPr>
          <a:xfrm>
            <a:off x="914399" y="2039111"/>
            <a:ext cx="5650992"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E724DBE4-044A-67D8-93C0-EB245AFBB297}"/>
              </a:ext>
            </a:extLst>
          </p:cNvPr>
          <p:cNvSpPr>
            <a:spLocks noGrp="1"/>
          </p:cNvSpPr>
          <p:nvPr>
            <p:ph type="pic" sz="quarter" idx="10"/>
          </p:nvPr>
        </p:nvSpPr>
        <p:spPr>
          <a:xfrm>
            <a:off x="7623125" y="-20757"/>
            <a:ext cx="4589511" cy="6555026"/>
          </a:xfrm>
          <a:custGeom>
            <a:avLst/>
            <a:gdLst>
              <a:gd name="connsiteX0" fmla="*/ 0 w 4573588"/>
              <a:gd name="connsiteY0" fmla="*/ 3278407 h 6556813"/>
              <a:gd name="connsiteX1" fmla="*/ 2286794 w 4573588"/>
              <a:gd name="connsiteY1" fmla="*/ 0 h 6556813"/>
              <a:gd name="connsiteX2" fmla="*/ 4573588 w 4573588"/>
              <a:gd name="connsiteY2" fmla="*/ 3278407 h 6556813"/>
              <a:gd name="connsiteX3" fmla="*/ 2286794 w 4573588"/>
              <a:gd name="connsiteY3" fmla="*/ 6556814 h 6556813"/>
              <a:gd name="connsiteX4" fmla="*/ 0 w 4573588"/>
              <a:gd name="connsiteY4" fmla="*/ 3278407 h 6556813"/>
              <a:gd name="connsiteX0" fmla="*/ 3943 w 4577531"/>
              <a:gd name="connsiteY0" fmla="*/ 3278407 h 6556814"/>
              <a:gd name="connsiteX1" fmla="*/ 1909737 w 4577531"/>
              <a:gd name="connsiteY1" fmla="*/ 0 h 6556814"/>
              <a:gd name="connsiteX2" fmla="*/ 4577531 w 4577531"/>
              <a:gd name="connsiteY2" fmla="*/ 3278407 h 6556814"/>
              <a:gd name="connsiteX3" fmla="*/ 2290737 w 4577531"/>
              <a:gd name="connsiteY3" fmla="*/ 6556814 h 6556814"/>
              <a:gd name="connsiteX4" fmla="*/ 3943 w 4577531"/>
              <a:gd name="connsiteY4" fmla="*/ 3278407 h 6556814"/>
              <a:gd name="connsiteX0" fmla="*/ 2372 w 4749832"/>
              <a:gd name="connsiteY0" fmla="*/ 3670402 h 6948809"/>
              <a:gd name="connsiteX1" fmla="*/ 1908166 w 4749832"/>
              <a:gd name="connsiteY1" fmla="*/ 391995 h 6948809"/>
              <a:gd name="connsiteX2" fmla="*/ 4460073 w 4749832"/>
              <a:gd name="connsiteY2" fmla="*/ 424182 h 6948809"/>
              <a:gd name="connsiteX3" fmla="*/ 4575960 w 4749832"/>
              <a:gd name="connsiteY3" fmla="*/ 3670402 h 6948809"/>
              <a:gd name="connsiteX4" fmla="*/ 2289166 w 4749832"/>
              <a:gd name="connsiteY4" fmla="*/ 6948809 h 6948809"/>
              <a:gd name="connsiteX5" fmla="*/ 2372 w 4749832"/>
              <a:gd name="connsiteY5" fmla="*/ 3670402 h 6948809"/>
              <a:gd name="connsiteX0" fmla="*/ 2372 w 4749832"/>
              <a:gd name="connsiteY0" fmla="*/ 3515592 h 6793999"/>
              <a:gd name="connsiteX1" fmla="*/ 1908166 w 4749832"/>
              <a:gd name="connsiteY1" fmla="*/ 237185 h 6793999"/>
              <a:gd name="connsiteX2" fmla="*/ 4460073 w 4749832"/>
              <a:gd name="connsiteY2" fmla="*/ 269372 h 6793999"/>
              <a:gd name="connsiteX3" fmla="*/ 4575960 w 4749832"/>
              <a:gd name="connsiteY3" fmla="*/ 3515592 h 6793999"/>
              <a:gd name="connsiteX4" fmla="*/ 2289166 w 4749832"/>
              <a:gd name="connsiteY4" fmla="*/ 6793999 h 6793999"/>
              <a:gd name="connsiteX5" fmla="*/ 2372 w 4749832"/>
              <a:gd name="connsiteY5" fmla="*/ 3515592 h 679399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2433 w 4711793"/>
              <a:gd name="connsiteY0" fmla="*/ 4771380 h 6899113"/>
              <a:gd name="connsiteX1" fmla="*/ 1870127 w 4711793"/>
              <a:gd name="connsiteY1" fmla="*/ 321398 h 6899113"/>
              <a:gd name="connsiteX2" fmla="*/ 4422034 w 4711793"/>
              <a:gd name="connsiteY2" fmla="*/ 353585 h 6899113"/>
              <a:gd name="connsiteX3" fmla="*/ 4537921 w 4711793"/>
              <a:gd name="connsiteY3" fmla="*/ 3599805 h 6899113"/>
              <a:gd name="connsiteX4" fmla="*/ 2251127 w 4711793"/>
              <a:gd name="connsiteY4" fmla="*/ 6878212 h 6899113"/>
              <a:gd name="connsiteX5" fmla="*/ 2433 w 4711793"/>
              <a:gd name="connsiteY5" fmla="*/ 4771380 h 6899113"/>
              <a:gd name="connsiteX0" fmla="*/ 2433 w 4711793"/>
              <a:gd name="connsiteY0" fmla="*/ 4736101 h 6863719"/>
              <a:gd name="connsiteX1" fmla="*/ 1870127 w 4711793"/>
              <a:gd name="connsiteY1" fmla="*/ 333744 h 6863719"/>
              <a:gd name="connsiteX2" fmla="*/ 4422034 w 4711793"/>
              <a:gd name="connsiteY2" fmla="*/ 318306 h 6863719"/>
              <a:gd name="connsiteX3" fmla="*/ 4537921 w 4711793"/>
              <a:gd name="connsiteY3" fmla="*/ 3564526 h 6863719"/>
              <a:gd name="connsiteX4" fmla="*/ 2251127 w 4711793"/>
              <a:gd name="connsiteY4" fmla="*/ 6842933 h 6863719"/>
              <a:gd name="connsiteX5" fmla="*/ 2433 w 4711793"/>
              <a:gd name="connsiteY5" fmla="*/ 4736101 h 6863719"/>
              <a:gd name="connsiteX0" fmla="*/ 2995 w 4712355"/>
              <a:gd name="connsiteY0" fmla="*/ 4417795 h 6545413"/>
              <a:gd name="connsiteX1" fmla="*/ 1870689 w 4712355"/>
              <a:gd name="connsiteY1" fmla="*/ 15438 h 6545413"/>
              <a:gd name="connsiteX2" fmla="*/ 4422596 w 4712355"/>
              <a:gd name="connsiteY2" fmla="*/ 0 h 6545413"/>
              <a:gd name="connsiteX3" fmla="*/ 4538483 w 4712355"/>
              <a:gd name="connsiteY3" fmla="*/ 3246220 h 6545413"/>
              <a:gd name="connsiteX4" fmla="*/ 2251689 w 4712355"/>
              <a:gd name="connsiteY4" fmla="*/ 6524627 h 6545413"/>
              <a:gd name="connsiteX5" fmla="*/ 2995 w 4712355"/>
              <a:gd name="connsiteY5" fmla="*/ 4417795 h 6545413"/>
              <a:gd name="connsiteX0" fmla="*/ 3403 w 4712763"/>
              <a:gd name="connsiteY0" fmla="*/ 4724021 h 6851639"/>
              <a:gd name="connsiteX1" fmla="*/ 1871097 w 4712763"/>
              <a:gd name="connsiteY1" fmla="*/ 321664 h 6851639"/>
              <a:gd name="connsiteX2" fmla="*/ 4423004 w 4712763"/>
              <a:gd name="connsiteY2" fmla="*/ 306226 h 6851639"/>
              <a:gd name="connsiteX3" fmla="*/ 4538891 w 4712763"/>
              <a:gd name="connsiteY3" fmla="*/ 3552446 h 6851639"/>
              <a:gd name="connsiteX4" fmla="*/ 2252097 w 4712763"/>
              <a:gd name="connsiteY4" fmla="*/ 6830853 h 6851639"/>
              <a:gd name="connsiteX5" fmla="*/ 3403 w 4712763"/>
              <a:gd name="connsiteY5" fmla="*/ 4724021 h 6851639"/>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12060 w 4721420"/>
              <a:gd name="connsiteY0" fmla="*/ 4417795 h 6545413"/>
              <a:gd name="connsiteX1" fmla="*/ 1879754 w 4721420"/>
              <a:gd name="connsiteY1" fmla="*/ 15438 h 6545413"/>
              <a:gd name="connsiteX2" fmla="*/ 4431661 w 4721420"/>
              <a:gd name="connsiteY2" fmla="*/ 0 h 6545413"/>
              <a:gd name="connsiteX3" fmla="*/ 4547548 w 4721420"/>
              <a:gd name="connsiteY3" fmla="*/ 3246220 h 6545413"/>
              <a:gd name="connsiteX4" fmla="*/ 2260754 w 4721420"/>
              <a:gd name="connsiteY4" fmla="*/ 6524627 h 6545413"/>
              <a:gd name="connsiteX5" fmla="*/ 12060 w 4721420"/>
              <a:gd name="connsiteY5" fmla="*/ 4417795 h 6545413"/>
              <a:gd name="connsiteX0" fmla="*/ 17431 w 4726791"/>
              <a:gd name="connsiteY0" fmla="*/ 4417795 h 6545976"/>
              <a:gd name="connsiteX1" fmla="*/ 1885125 w 4726791"/>
              <a:gd name="connsiteY1" fmla="*/ 15438 h 6545976"/>
              <a:gd name="connsiteX2" fmla="*/ 4437032 w 4726791"/>
              <a:gd name="connsiteY2" fmla="*/ 0 h 6545976"/>
              <a:gd name="connsiteX3" fmla="*/ 4552919 w 4726791"/>
              <a:gd name="connsiteY3" fmla="*/ 3246220 h 6545976"/>
              <a:gd name="connsiteX4" fmla="*/ 2266125 w 4726791"/>
              <a:gd name="connsiteY4" fmla="*/ 6524627 h 6545976"/>
              <a:gd name="connsiteX5" fmla="*/ 17431 w 4726791"/>
              <a:gd name="connsiteY5" fmla="*/ 4417795 h 6545976"/>
              <a:gd name="connsiteX0" fmla="*/ 32352 w 4741712"/>
              <a:gd name="connsiteY0" fmla="*/ 4417795 h 6542761"/>
              <a:gd name="connsiteX1" fmla="*/ 1900046 w 4741712"/>
              <a:gd name="connsiteY1" fmla="*/ 15438 h 6542761"/>
              <a:gd name="connsiteX2" fmla="*/ 4451953 w 4741712"/>
              <a:gd name="connsiteY2" fmla="*/ 0 h 6542761"/>
              <a:gd name="connsiteX3" fmla="*/ 4567840 w 4741712"/>
              <a:gd name="connsiteY3" fmla="*/ 3246220 h 6542761"/>
              <a:gd name="connsiteX4" fmla="*/ 2281046 w 4741712"/>
              <a:gd name="connsiteY4" fmla="*/ 6524627 h 6542761"/>
              <a:gd name="connsiteX5" fmla="*/ 32352 w 4741712"/>
              <a:gd name="connsiteY5" fmla="*/ 4417795 h 6542761"/>
              <a:gd name="connsiteX0" fmla="*/ 29235 w 4738595"/>
              <a:gd name="connsiteY0" fmla="*/ 4417795 h 6545413"/>
              <a:gd name="connsiteX1" fmla="*/ 1896929 w 4738595"/>
              <a:gd name="connsiteY1" fmla="*/ 15438 h 6545413"/>
              <a:gd name="connsiteX2" fmla="*/ 4448836 w 4738595"/>
              <a:gd name="connsiteY2" fmla="*/ 0 h 6545413"/>
              <a:gd name="connsiteX3" fmla="*/ 4564723 w 4738595"/>
              <a:gd name="connsiteY3" fmla="*/ 3246220 h 6545413"/>
              <a:gd name="connsiteX4" fmla="*/ 2620829 w 4738595"/>
              <a:gd name="connsiteY4" fmla="*/ 6524627 h 6545413"/>
              <a:gd name="connsiteX5" fmla="*/ 29235 w 4738595"/>
              <a:gd name="connsiteY5" fmla="*/ 4417795 h 6545413"/>
              <a:gd name="connsiteX0" fmla="*/ 23668 w 4733028"/>
              <a:gd name="connsiteY0" fmla="*/ 4417795 h 6545413"/>
              <a:gd name="connsiteX1" fmla="*/ 1891362 w 4733028"/>
              <a:gd name="connsiteY1" fmla="*/ 15438 h 6545413"/>
              <a:gd name="connsiteX2" fmla="*/ 4443269 w 4733028"/>
              <a:gd name="connsiteY2" fmla="*/ 0 h 6545413"/>
              <a:gd name="connsiteX3" fmla="*/ 4559156 w 4733028"/>
              <a:gd name="connsiteY3" fmla="*/ 3246220 h 6545413"/>
              <a:gd name="connsiteX4" fmla="*/ 2615262 w 4733028"/>
              <a:gd name="connsiteY4" fmla="*/ 6524627 h 6545413"/>
              <a:gd name="connsiteX5" fmla="*/ 23668 w 4733028"/>
              <a:gd name="connsiteY5" fmla="*/ 4417795 h 6545413"/>
              <a:gd name="connsiteX0" fmla="*/ 4994 w 4714354"/>
              <a:gd name="connsiteY0" fmla="*/ 4417795 h 6549476"/>
              <a:gd name="connsiteX1" fmla="*/ 1872688 w 4714354"/>
              <a:gd name="connsiteY1" fmla="*/ 15438 h 6549476"/>
              <a:gd name="connsiteX2" fmla="*/ 4424595 w 4714354"/>
              <a:gd name="connsiteY2" fmla="*/ 0 h 6549476"/>
              <a:gd name="connsiteX3" fmla="*/ 4540482 w 4714354"/>
              <a:gd name="connsiteY3" fmla="*/ 3246220 h 6549476"/>
              <a:gd name="connsiteX4" fmla="*/ 2596588 w 4714354"/>
              <a:gd name="connsiteY4" fmla="*/ 6524627 h 6549476"/>
              <a:gd name="connsiteX5" fmla="*/ 4994 w 4714354"/>
              <a:gd name="connsiteY5" fmla="*/ 4417795 h 6549476"/>
              <a:gd name="connsiteX0" fmla="*/ 26445 w 4735805"/>
              <a:gd name="connsiteY0" fmla="*/ 4417795 h 6543881"/>
              <a:gd name="connsiteX1" fmla="*/ 1894139 w 4735805"/>
              <a:gd name="connsiteY1" fmla="*/ 15438 h 6543881"/>
              <a:gd name="connsiteX2" fmla="*/ 4446046 w 4735805"/>
              <a:gd name="connsiteY2" fmla="*/ 0 h 6543881"/>
              <a:gd name="connsiteX3" fmla="*/ 4561933 w 4735805"/>
              <a:gd name="connsiteY3" fmla="*/ 3246220 h 6543881"/>
              <a:gd name="connsiteX4" fmla="*/ 2618039 w 4735805"/>
              <a:gd name="connsiteY4" fmla="*/ 6524627 h 6543881"/>
              <a:gd name="connsiteX5" fmla="*/ 26445 w 4735805"/>
              <a:gd name="connsiteY5" fmla="*/ 4417795 h 6543881"/>
              <a:gd name="connsiteX0" fmla="*/ 26445 w 4735805"/>
              <a:gd name="connsiteY0" fmla="*/ 4417795 h 6524810"/>
              <a:gd name="connsiteX1" fmla="*/ 1894139 w 4735805"/>
              <a:gd name="connsiteY1" fmla="*/ 15438 h 6524810"/>
              <a:gd name="connsiteX2" fmla="*/ 4446046 w 4735805"/>
              <a:gd name="connsiteY2" fmla="*/ 0 h 6524810"/>
              <a:gd name="connsiteX3" fmla="*/ 4561933 w 4735805"/>
              <a:gd name="connsiteY3" fmla="*/ 3246220 h 6524810"/>
              <a:gd name="connsiteX4" fmla="*/ 2618039 w 4735805"/>
              <a:gd name="connsiteY4" fmla="*/ 6524627 h 6524810"/>
              <a:gd name="connsiteX5" fmla="*/ 26445 w 4735805"/>
              <a:gd name="connsiteY5" fmla="*/ 4417795 h 6524810"/>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681167"/>
              <a:gd name="connsiteY0" fmla="*/ 4417795 h 6610217"/>
              <a:gd name="connsiteX1" fmla="*/ 1894139 w 4681167"/>
              <a:gd name="connsiteY1" fmla="*/ 15438 h 6610217"/>
              <a:gd name="connsiteX2" fmla="*/ 4446046 w 4681167"/>
              <a:gd name="connsiteY2" fmla="*/ 0 h 6610217"/>
              <a:gd name="connsiteX3" fmla="*/ 4504783 w 4681167"/>
              <a:gd name="connsiteY3" fmla="*/ 5627470 h 6610217"/>
              <a:gd name="connsiteX4" fmla="*/ 2618039 w 4681167"/>
              <a:gd name="connsiteY4" fmla="*/ 6524627 h 6610217"/>
              <a:gd name="connsiteX5" fmla="*/ 26445 w 4681167"/>
              <a:gd name="connsiteY5" fmla="*/ 4417795 h 6610217"/>
              <a:gd name="connsiteX0" fmla="*/ 26445 w 4706902"/>
              <a:gd name="connsiteY0" fmla="*/ 4417795 h 6614982"/>
              <a:gd name="connsiteX1" fmla="*/ 1894139 w 4706902"/>
              <a:gd name="connsiteY1" fmla="*/ 15438 h 6614982"/>
              <a:gd name="connsiteX2" fmla="*/ 4446046 w 4706902"/>
              <a:gd name="connsiteY2" fmla="*/ 0 h 6614982"/>
              <a:gd name="connsiteX3" fmla="*/ 4571458 w 4706902"/>
              <a:gd name="connsiteY3" fmla="*/ 5646520 h 6614982"/>
              <a:gd name="connsiteX4" fmla="*/ 2618039 w 4706902"/>
              <a:gd name="connsiteY4" fmla="*/ 6524627 h 6614982"/>
              <a:gd name="connsiteX5" fmla="*/ 26445 w 4706902"/>
              <a:gd name="connsiteY5" fmla="*/ 4417795 h 6614982"/>
              <a:gd name="connsiteX0" fmla="*/ 26445 w 4688588"/>
              <a:gd name="connsiteY0" fmla="*/ 4417795 h 6614982"/>
              <a:gd name="connsiteX1" fmla="*/ 1894139 w 4688588"/>
              <a:gd name="connsiteY1" fmla="*/ 15438 h 6614982"/>
              <a:gd name="connsiteX2" fmla="*/ 4446046 w 4688588"/>
              <a:gd name="connsiteY2" fmla="*/ 0 h 6614982"/>
              <a:gd name="connsiteX3" fmla="*/ 4571458 w 4688588"/>
              <a:gd name="connsiteY3" fmla="*/ 5646520 h 6614982"/>
              <a:gd name="connsiteX4" fmla="*/ 2618039 w 4688588"/>
              <a:gd name="connsiteY4" fmla="*/ 6524627 h 6614982"/>
              <a:gd name="connsiteX5" fmla="*/ 26445 w 4688588"/>
              <a:gd name="connsiteY5" fmla="*/ 4417795 h 6614982"/>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47608 h 6644795"/>
              <a:gd name="connsiteX1" fmla="*/ 1894139 w 4713932"/>
              <a:gd name="connsiteY1" fmla="*/ 45251 h 6644795"/>
              <a:gd name="connsiteX2" fmla="*/ 4446046 w 4713932"/>
              <a:gd name="connsiteY2" fmla="*/ 29813 h 6644795"/>
              <a:gd name="connsiteX3" fmla="*/ 4550821 w 4713932"/>
              <a:gd name="connsiteY3" fmla="*/ 553688 h 6644795"/>
              <a:gd name="connsiteX4" fmla="*/ 4571458 w 4713932"/>
              <a:gd name="connsiteY4" fmla="*/ 5676333 h 6644795"/>
              <a:gd name="connsiteX5" fmla="*/ 2618039 w 4713932"/>
              <a:gd name="connsiteY5" fmla="*/ 6554440 h 6644795"/>
              <a:gd name="connsiteX6" fmla="*/ 26445 w 4713932"/>
              <a:gd name="connsiteY6" fmla="*/ 4447608 h 6644795"/>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5238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28951 h 6626138"/>
              <a:gd name="connsiteX1" fmla="*/ 1894139 w 4713932"/>
              <a:gd name="connsiteY1" fmla="*/ 26594 h 6626138"/>
              <a:gd name="connsiteX2" fmla="*/ 4446046 w 4713932"/>
              <a:gd name="connsiteY2" fmla="*/ 11156 h 6626138"/>
              <a:gd name="connsiteX3" fmla="*/ 4550821 w 4713932"/>
              <a:gd name="connsiteY3" fmla="*/ 128631 h 6626138"/>
              <a:gd name="connsiteX4" fmla="*/ 4571458 w 4713932"/>
              <a:gd name="connsiteY4" fmla="*/ 5657676 h 6626138"/>
              <a:gd name="connsiteX5" fmla="*/ 2618039 w 4713932"/>
              <a:gd name="connsiteY5" fmla="*/ 6535783 h 6626138"/>
              <a:gd name="connsiteX6" fmla="*/ 26445 w 4713932"/>
              <a:gd name="connsiteY6" fmla="*/ 4428951 h 6626138"/>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9590 h 6616777"/>
              <a:gd name="connsiteX1" fmla="*/ 1894139 w 4713932"/>
              <a:gd name="connsiteY1" fmla="*/ 17233 h 6616777"/>
              <a:gd name="connsiteX2" fmla="*/ 444604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19590 h 6616777"/>
              <a:gd name="connsiteX1" fmla="*/ 1894139 w 4713932"/>
              <a:gd name="connsiteY1" fmla="*/ 17233 h 6616777"/>
              <a:gd name="connsiteX2" fmla="*/ 440032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39546 h 6636733"/>
              <a:gd name="connsiteX1" fmla="*/ 1894139 w 4713932"/>
              <a:gd name="connsiteY1" fmla="*/ 37189 h 6636733"/>
              <a:gd name="connsiteX2" fmla="*/ 4374926 w 4713932"/>
              <a:gd name="connsiteY2" fmla="*/ 1431 h 6636733"/>
              <a:gd name="connsiteX3" fmla="*/ 4550821 w 4713932"/>
              <a:gd name="connsiteY3" fmla="*/ 139226 h 6636733"/>
              <a:gd name="connsiteX4" fmla="*/ 4571458 w 4713932"/>
              <a:gd name="connsiteY4" fmla="*/ 5668271 h 6636733"/>
              <a:gd name="connsiteX5" fmla="*/ 2618039 w 4713932"/>
              <a:gd name="connsiteY5" fmla="*/ 6546378 h 6636733"/>
              <a:gd name="connsiteX6" fmla="*/ 26445 w 4713932"/>
              <a:gd name="connsiteY6" fmla="*/ 4439546 h 6636733"/>
              <a:gd name="connsiteX0" fmla="*/ 26445 w 4713932"/>
              <a:gd name="connsiteY0" fmla="*/ 4439063 h 6636250"/>
              <a:gd name="connsiteX1" fmla="*/ 1894139 w 4713932"/>
              <a:gd name="connsiteY1" fmla="*/ 36706 h 6636250"/>
              <a:gd name="connsiteX2" fmla="*/ 4374926 w 4713932"/>
              <a:gd name="connsiteY2" fmla="*/ 948 h 6636250"/>
              <a:gd name="connsiteX3" fmla="*/ 4550821 w 4713932"/>
              <a:gd name="connsiteY3" fmla="*/ 189543 h 6636250"/>
              <a:gd name="connsiteX4" fmla="*/ 4571458 w 4713932"/>
              <a:gd name="connsiteY4" fmla="*/ 5667788 h 6636250"/>
              <a:gd name="connsiteX5" fmla="*/ 2618039 w 4713932"/>
              <a:gd name="connsiteY5" fmla="*/ 6545895 h 6636250"/>
              <a:gd name="connsiteX6" fmla="*/ 26445 w 4713932"/>
              <a:gd name="connsiteY6" fmla="*/ 4439063 h 6636250"/>
              <a:gd name="connsiteX0" fmla="*/ 21007 w 4708494"/>
              <a:gd name="connsiteY0" fmla="*/ 4439063 h 6636250"/>
              <a:gd name="connsiteX1" fmla="*/ 1919181 w 4708494"/>
              <a:gd name="connsiteY1" fmla="*/ 6226 h 6636250"/>
              <a:gd name="connsiteX2" fmla="*/ 4369488 w 4708494"/>
              <a:gd name="connsiteY2" fmla="*/ 948 h 6636250"/>
              <a:gd name="connsiteX3" fmla="*/ 4545383 w 4708494"/>
              <a:gd name="connsiteY3" fmla="*/ 189543 h 6636250"/>
              <a:gd name="connsiteX4" fmla="*/ 4566020 w 4708494"/>
              <a:gd name="connsiteY4" fmla="*/ 5667788 h 6636250"/>
              <a:gd name="connsiteX5" fmla="*/ 2612601 w 4708494"/>
              <a:gd name="connsiteY5" fmla="*/ 6545895 h 6636250"/>
              <a:gd name="connsiteX6" fmla="*/ 21007 w 4708494"/>
              <a:gd name="connsiteY6" fmla="*/ 4439063 h 6636250"/>
              <a:gd name="connsiteX0" fmla="*/ 19363 w 4706850"/>
              <a:gd name="connsiteY0" fmla="*/ 4448077 h 6645264"/>
              <a:gd name="connsiteX1" fmla="*/ 1937857 w 4706850"/>
              <a:gd name="connsiteY1" fmla="*/ 0 h 6645264"/>
              <a:gd name="connsiteX2" fmla="*/ 4367844 w 4706850"/>
              <a:gd name="connsiteY2" fmla="*/ 9962 h 6645264"/>
              <a:gd name="connsiteX3" fmla="*/ 4543739 w 4706850"/>
              <a:gd name="connsiteY3" fmla="*/ 198557 h 6645264"/>
              <a:gd name="connsiteX4" fmla="*/ 4564376 w 4706850"/>
              <a:gd name="connsiteY4" fmla="*/ 5676802 h 6645264"/>
              <a:gd name="connsiteX5" fmla="*/ 2610957 w 4706850"/>
              <a:gd name="connsiteY5" fmla="*/ 6554909 h 6645264"/>
              <a:gd name="connsiteX6" fmla="*/ 19363 w 4706850"/>
              <a:gd name="connsiteY6" fmla="*/ 4448077 h 6645264"/>
              <a:gd name="connsiteX0" fmla="*/ 17092 w 4704579"/>
              <a:gd name="connsiteY0" fmla="*/ 4448077 h 6645264"/>
              <a:gd name="connsiteX1" fmla="*/ 1935586 w 4704579"/>
              <a:gd name="connsiteY1" fmla="*/ 0 h 6645264"/>
              <a:gd name="connsiteX2" fmla="*/ 4365573 w 4704579"/>
              <a:gd name="connsiteY2" fmla="*/ 9962 h 6645264"/>
              <a:gd name="connsiteX3" fmla="*/ 4541468 w 4704579"/>
              <a:gd name="connsiteY3" fmla="*/ 198557 h 6645264"/>
              <a:gd name="connsiteX4" fmla="*/ 4562105 w 4704579"/>
              <a:gd name="connsiteY4" fmla="*/ 5676802 h 6645264"/>
              <a:gd name="connsiteX5" fmla="*/ 2608686 w 4704579"/>
              <a:gd name="connsiteY5" fmla="*/ 6554909 h 6645264"/>
              <a:gd name="connsiteX6" fmla="*/ 17092 w 4704579"/>
              <a:gd name="connsiteY6" fmla="*/ 4448077 h 6645264"/>
              <a:gd name="connsiteX0" fmla="*/ 17092 w 4702381"/>
              <a:gd name="connsiteY0" fmla="*/ 4448077 h 6645264"/>
              <a:gd name="connsiteX1" fmla="*/ 1935586 w 4702381"/>
              <a:gd name="connsiteY1" fmla="*/ 0 h 6645264"/>
              <a:gd name="connsiteX2" fmla="*/ 4365573 w 4702381"/>
              <a:gd name="connsiteY2" fmla="*/ 9962 h 6645264"/>
              <a:gd name="connsiteX3" fmla="*/ 4541468 w 4702381"/>
              <a:gd name="connsiteY3" fmla="*/ 198557 h 6645264"/>
              <a:gd name="connsiteX4" fmla="*/ 4562105 w 4702381"/>
              <a:gd name="connsiteY4" fmla="*/ 5676802 h 6645264"/>
              <a:gd name="connsiteX5" fmla="*/ 2608686 w 4702381"/>
              <a:gd name="connsiteY5" fmla="*/ 6554909 h 6645264"/>
              <a:gd name="connsiteX6" fmla="*/ 17092 w 4702381"/>
              <a:gd name="connsiteY6" fmla="*/ 4448077 h 6645264"/>
              <a:gd name="connsiteX0" fmla="*/ 17092 w 4701301"/>
              <a:gd name="connsiteY0" fmla="*/ 4448077 h 6645264"/>
              <a:gd name="connsiteX1" fmla="*/ 1935586 w 4701301"/>
              <a:gd name="connsiteY1" fmla="*/ 0 h 6645264"/>
              <a:gd name="connsiteX2" fmla="*/ 4365573 w 4701301"/>
              <a:gd name="connsiteY2" fmla="*/ 9962 h 6645264"/>
              <a:gd name="connsiteX3" fmla="*/ 4541468 w 4701301"/>
              <a:gd name="connsiteY3" fmla="*/ 198557 h 6645264"/>
              <a:gd name="connsiteX4" fmla="*/ 4562105 w 4701301"/>
              <a:gd name="connsiteY4" fmla="*/ 5676802 h 6645264"/>
              <a:gd name="connsiteX5" fmla="*/ 2608686 w 4701301"/>
              <a:gd name="connsiteY5" fmla="*/ 6554909 h 6645264"/>
              <a:gd name="connsiteX6" fmla="*/ 17092 w 4701301"/>
              <a:gd name="connsiteY6" fmla="*/ 4448077 h 6645264"/>
              <a:gd name="connsiteX0" fmla="*/ 17092 w 4562105"/>
              <a:gd name="connsiteY0" fmla="*/ 4448077 h 6645264"/>
              <a:gd name="connsiteX1" fmla="*/ 1935586 w 4562105"/>
              <a:gd name="connsiteY1" fmla="*/ 0 h 6645264"/>
              <a:gd name="connsiteX2" fmla="*/ 4365573 w 4562105"/>
              <a:gd name="connsiteY2" fmla="*/ 9962 h 6645264"/>
              <a:gd name="connsiteX3" fmla="*/ 4541468 w 4562105"/>
              <a:gd name="connsiteY3" fmla="*/ 198557 h 6645264"/>
              <a:gd name="connsiteX4" fmla="*/ 4562105 w 4562105"/>
              <a:gd name="connsiteY4" fmla="*/ 5676802 h 6645264"/>
              <a:gd name="connsiteX5" fmla="*/ 2608686 w 4562105"/>
              <a:gd name="connsiteY5" fmla="*/ 6554909 h 6645264"/>
              <a:gd name="connsiteX6" fmla="*/ 17092 w 4562105"/>
              <a:gd name="connsiteY6" fmla="*/ 4448077 h 6645264"/>
              <a:gd name="connsiteX0" fmla="*/ 17092 w 4562105"/>
              <a:gd name="connsiteY0" fmla="*/ 4448077 h 6592556"/>
              <a:gd name="connsiteX1" fmla="*/ 1935586 w 4562105"/>
              <a:gd name="connsiteY1" fmla="*/ 0 h 6592556"/>
              <a:gd name="connsiteX2" fmla="*/ 4365573 w 4562105"/>
              <a:gd name="connsiteY2" fmla="*/ 9962 h 6592556"/>
              <a:gd name="connsiteX3" fmla="*/ 4541468 w 4562105"/>
              <a:gd name="connsiteY3" fmla="*/ 198557 h 6592556"/>
              <a:gd name="connsiteX4" fmla="*/ 4562105 w 4562105"/>
              <a:gd name="connsiteY4" fmla="*/ 5676802 h 6592556"/>
              <a:gd name="connsiteX5" fmla="*/ 2608686 w 4562105"/>
              <a:gd name="connsiteY5" fmla="*/ 6554909 h 6592556"/>
              <a:gd name="connsiteX6" fmla="*/ 17092 w 4562105"/>
              <a:gd name="connsiteY6" fmla="*/ 4448077 h 6592556"/>
              <a:gd name="connsiteX0" fmla="*/ 17092 w 4562105"/>
              <a:gd name="connsiteY0" fmla="*/ 4448077 h 6561473"/>
              <a:gd name="connsiteX1" fmla="*/ 1935586 w 4562105"/>
              <a:gd name="connsiteY1" fmla="*/ 0 h 6561473"/>
              <a:gd name="connsiteX2" fmla="*/ 4365573 w 4562105"/>
              <a:gd name="connsiteY2" fmla="*/ 9962 h 6561473"/>
              <a:gd name="connsiteX3" fmla="*/ 4541468 w 4562105"/>
              <a:gd name="connsiteY3" fmla="*/ 198557 h 6561473"/>
              <a:gd name="connsiteX4" fmla="*/ 4562105 w 4562105"/>
              <a:gd name="connsiteY4" fmla="*/ 5676802 h 6561473"/>
              <a:gd name="connsiteX5" fmla="*/ 2608686 w 4562105"/>
              <a:gd name="connsiteY5" fmla="*/ 6554909 h 6561473"/>
              <a:gd name="connsiteX6" fmla="*/ 17092 w 4562105"/>
              <a:gd name="connsiteY6" fmla="*/ 4448077 h 6561473"/>
              <a:gd name="connsiteX0" fmla="*/ 18334 w 4563347"/>
              <a:gd name="connsiteY0" fmla="*/ 4448077 h 6561473"/>
              <a:gd name="connsiteX1" fmla="*/ 1936828 w 4563347"/>
              <a:gd name="connsiteY1" fmla="*/ 0 h 6561473"/>
              <a:gd name="connsiteX2" fmla="*/ 4366815 w 4563347"/>
              <a:gd name="connsiteY2" fmla="*/ 9962 h 6561473"/>
              <a:gd name="connsiteX3" fmla="*/ 4542710 w 4563347"/>
              <a:gd name="connsiteY3" fmla="*/ 198557 h 6561473"/>
              <a:gd name="connsiteX4" fmla="*/ 4563347 w 4563347"/>
              <a:gd name="connsiteY4" fmla="*/ 5676802 h 6561473"/>
              <a:gd name="connsiteX5" fmla="*/ 2609928 w 4563347"/>
              <a:gd name="connsiteY5" fmla="*/ 6554909 h 6561473"/>
              <a:gd name="connsiteX6" fmla="*/ 18334 w 4563347"/>
              <a:gd name="connsiteY6" fmla="*/ 4448077 h 6561473"/>
              <a:gd name="connsiteX0" fmla="*/ 20715 w 4565728"/>
              <a:gd name="connsiteY0" fmla="*/ 4448077 h 6564701"/>
              <a:gd name="connsiteX1" fmla="*/ 1939209 w 4565728"/>
              <a:gd name="connsiteY1" fmla="*/ 0 h 6564701"/>
              <a:gd name="connsiteX2" fmla="*/ 4369196 w 4565728"/>
              <a:gd name="connsiteY2" fmla="*/ 9962 h 6564701"/>
              <a:gd name="connsiteX3" fmla="*/ 4545091 w 4565728"/>
              <a:gd name="connsiteY3" fmla="*/ 198557 h 6564701"/>
              <a:gd name="connsiteX4" fmla="*/ 4565728 w 4565728"/>
              <a:gd name="connsiteY4" fmla="*/ 5676802 h 6564701"/>
              <a:gd name="connsiteX5" fmla="*/ 2612309 w 4565728"/>
              <a:gd name="connsiteY5" fmla="*/ 6554909 h 6564701"/>
              <a:gd name="connsiteX6" fmla="*/ 1024651 w 4565728"/>
              <a:gd name="connsiteY6" fmla="*/ 6039287 h 6564701"/>
              <a:gd name="connsiteX7" fmla="*/ 20715 w 4565728"/>
              <a:gd name="connsiteY7" fmla="*/ 4448077 h 6564701"/>
              <a:gd name="connsiteX0" fmla="*/ 20715 w 4565728"/>
              <a:gd name="connsiteY0" fmla="*/ 4448077 h 6562037"/>
              <a:gd name="connsiteX1" fmla="*/ 1939209 w 4565728"/>
              <a:gd name="connsiteY1" fmla="*/ 0 h 6562037"/>
              <a:gd name="connsiteX2" fmla="*/ 4369196 w 4565728"/>
              <a:gd name="connsiteY2" fmla="*/ 9962 h 6562037"/>
              <a:gd name="connsiteX3" fmla="*/ 4545091 w 4565728"/>
              <a:gd name="connsiteY3" fmla="*/ 198557 h 6562037"/>
              <a:gd name="connsiteX4" fmla="*/ 4565728 w 4565728"/>
              <a:gd name="connsiteY4" fmla="*/ 5676802 h 6562037"/>
              <a:gd name="connsiteX5" fmla="*/ 2612309 w 4565728"/>
              <a:gd name="connsiteY5" fmla="*/ 6554909 h 6562037"/>
              <a:gd name="connsiteX6" fmla="*/ 1024651 w 4565728"/>
              <a:gd name="connsiteY6" fmla="*/ 6039287 h 6562037"/>
              <a:gd name="connsiteX7" fmla="*/ 20715 w 4565728"/>
              <a:gd name="connsiteY7" fmla="*/ 4448077 h 6562037"/>
              <a:gd name="connsiteX0" fmla="*/ 20715 w 4565728"/>
              <a:gd name="connsiteY0" fmla="*/ 4448077 h 6556271"/>
              <a:gd name="connsiteX1" fmla="*/ 1939209 w 4565728"/>
              <a:gd name="connsiteY1" fmla="*/ 0 h 6556271"/>
              <a:gd name="connsiteX2" fmla="*/ 4369196 w 4565728"/>
              <a:gd name="connsiteY2" fmla="*/ 9962 h 6556271"/>
              <a:gd name="connsiteX3" fmla="*/ 4545091 w 4565728"/>
              <a:gd name="connsiteY3" fmla="*/ 198557 h 6556271"/>
              <a:gd name="connsiteX4" fmla="*/ 4565728 w 4565728"/>
              <a:gd name="connsiteY4" fmla="*/ 5676802 h 6556271"/>
              <a:gd name="connsiteX5" fmla="*/ 2612309 w 4565728"/>
              <a:gd name="connsiteY5" fmla="*/ 6554909 h 6556271"/>
              <a:gd name="connsiteX6" fmla="*/ 1024651 w 4565728"/>
              <a:gd name="connsiteY6" fmla="*/ 6039287 h 6556271"/>
              <a:gd name="connsiteX7" fmla="*/ 20715 w 4565728"/>
              <a:gd name="connsiteY7" fmla="*/ 4448077 h 6556271"/>
              <a:gd name="connsiteX0" fmla="*/ 14580 w 4559593"/>
              <a:gd name="connsiteY0" fmla="*/ 4448077 h 6556271"/>
              <a:gd name="connsiteX1" fmla="*/ 1933074 w 4559593"/>
              <a:gd name="connsiteY1" fmla="*/ 0 h 6556271"/>
              <a:gd name="connsiteX2" fmla="*/ 4363061 w 4559593"/>
              <a:gd name="connsiteY2" fmla="*/ 9962 h 6556271"/>
              <a:gd name="connsiteX3" fmla="*/ 4538956 w 4559593"/>
              <a:gd name="connsiteY3" fmla="*/ 198557 h 6556271"/>
              <a:gd name="connsiteX4" fmla="*/ 4559593 w 4559593"/>
              <a:gd name="connsiteY4" fmla="*/ 5676802 h 6556271"/>
              <a:gd name="connsiteX5" fmla="*/ 2606174 w 4559593"/>
              <a:gd name="connsiteY5" fmla="*/ 6554909 h 6556271"/>
              <a:gd name="connsiteX6" fmla="*/ 1018516 w 4559593"/>
              <a:gd name="connsiteY6" fmla="*/ 6039287 h 6556271"/>
              <a:gd name="connsiteX7" fmla="*/ 14580 w 4559593"/>
              <a:gd name="connsiteY7" fmla="*/ 4448077 h 6556271"/>
              <a:gd name="connsiteX0" fmla="*/ 22013 w 4567026"/>
              <a:gd name="connsiteY0" fmla="*/ 4448077 h 6562037"/>
              <a:gd name="connsiteX1" fmla="*/ 1940507 w 4567026"/>
              <a:gd name="connsiteY1" fmla="*/ 0 h 6562037"/>
              <a:gd name="connsiteX2" fmla="*/ 4370494 w 4567026"/>
              <a:gd name="connsiteY2" fmla="*/ 9962 h 6562037"/>
              <a:gd name="connsiteX3" fmla="*/ 4546389 w 4567026"/>
              <a:gd name="connsiteY3" fmla="*/ 198557 h 6562037"/>
              <a:gd name="connsiteX4" fmla="*/ 4567026 w 4567026"/>
              <a:gd name="connsiteY4" fmla="*/ 5676802 h 6562037"/>
              <a:gd name="connsiteX5" fmla="*/ 2613607 w 4567026"/>
              <a:gd name="connsiteY5" fmla="*/ 6554909 h 6562037"/>
              <a:gd name="connsiteX6" fmla="*/ 1005629 w 4567026"/>
              <a:gd name="connsiteY6" fmla="*/ 6039287 h 6562037"/>
              <a:gd name="connsiteX7" fmla="*/ 22013 w 4567026"/>
              <a:gd name="connsiteY7" fmla="*/ 4448077 h 6562037"/>
              <a:gd name="connsiteX0" fmla="*/ 22013 w 4567026"/>
              <a:gd name="connsiteY0" fmla="*/ 4448077 h 6561948"/>
              <a:gd name="connsiteX1" fmla="*/ 1940507 w 4567026"/>
              <a:gd name="connsiteY1" fmla="*/ 0 h 6561948"/>
              <a:gd name="connsiteX2" fmla="*/ 4370494 w 4567026"/>
              <a:gd name="connsiteY2" fmla="*/ 9962 h 6561948"/>
              <a:gd name="connsiteX3" fmla="*/ 4546389 w 4567026"/>
              <a:gd name="connsiteY3" fmla="*/ 198557 h 6561948"/>
              <a:gd name="connsiteX4" fmla="*/ 4567026 w 4567026"/>
              <a:gd name="connsiteY4" fmla="*/ 5676802 h 6561948"/>
              <a:gd name="connsiteX5" fmla="*/ 2613607 w 4567026"/>
              <a:gd name="connsiteY5" fmla="*/ 6554909 h 6561948"/>
              <a:gd name="connsiteX6" fmla="*/ 1005629 w 4567026"/>
              <a:gd name="connsiteY6" fmla="*/ 6039287 h 6561948"/>
              <a:gd name="connsiteX7" fmla="*/ 22013 w 4567026"/>
              <a:gd name="connsiteY7" fmla="*/ 4448077 h 6561948"/>
              <a:gd name="connsiteX0" fmla="*/ 22013 w 4567026"/>
              <a:gd name="connsiteY0" fmla="*/ 4448077 h 6554958"/>
              <a:gd name="connsiteX1" fmla="*/ 1940507 w 4567026"/>
              <a:gd name="connsiteY1" fmla="*/ 0 h 6554958"/>
              <a:gd name="connsiteX2" fmla="*/ 4370494 w 4567026"/>
              <a:gd name="connsiteY2" fmla="*/ 9962 h 6554958"/>
              <a:gd name="connsiteX3" fmla="*/ 4546389 w 4567026"/>
              <a:gd name="connsiteY3" fmla="*/ 198557 h 6554958"/>
              <a:gd name="connsiteX4" fmla="*/ 4567026 w 4567026"/>
              <a:gd name="connsiteY4" fmla="*/ 5676802 h 6554958"/>
              <a:gd name="connsiteX5" fmla="*/ 2613607 w 4567026"/>
              <a:gd name="connsiteY5" fmla="*/ 6554909 h 6554958"/>
              <a:gd name="connsiteX6" fmla="*/ 1005629 w 4567026"/>
              <a:gd name="connsiteY6" fmla="*/ 6039287 h 6554958"/>
              <a:gd name="connsiteX7" fmla="*/ 22013 w 4567026"/>
              <a:gd name="connsiteY7" fmla="*/ 4448077 h 6554958"/>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55026"/>
              <a:gd name="connsiteX1" fmla="*/ 1940507 w 4567026"/>
              <a:gd name="connsiteY1" fmla="*/ 0 h 6555026"/>
              <a:gd name="connsiteX2" fmla="*/ 4370494 w 4567026"/>
              <a:gd name="connsiteY2" fmla="*/ 9962 h 6555026"/>
              <a:gd name="connsiteX3" fmla="*/ 4546389 w 4567026"/>
              <a:gd name="connsiteY3" fmla="*/ 198557 h 6555026"/>
              <a:gd name="connsiteX4" fmla="*/ 4567026 w 4567026"/>
              <a:gd name="connsiteY4" fmla="*/ 5676802 h 6555026"/>
              <a:gd name="connsiteX5" fmla="*/ 3682789 w 4567026"/>
              <a:gd name="connsiteY5" fmla="*/ 6333927 h 6555026"/>
              <a:gd name="connsiteX6" fmla="*/ 2613607 w 4567026"/>
              <a:gd name="connsiteY6" fmla="*/ 6554909 h 6555026"/>
              <a:gd name="connsiteX7" fmla="*/ 1005629 w 4567026"/>
              <a:gd name="connsiteY7" fmla="*/ 6039287 h 6555026"/>
              <a:gd name="connsiteX8" fmla="*/ 22013 w 4567026"/>
              <a:gd name="connsiteY8" fmla="*/ 4448077 h 6555026"/>
              <a:gd name="connsiteX0" fmla="*/ 44498 w 4589511"/>
              <a:gd name="connsiteY0" fmla="*/ 4448077 h 6555026"/>
              <a:gd name="connsiteX1" fmla="*/ 1962992 w 4589511"/>
              <a:gd name="connsiteY1" fmla="*/ 0 h 6555026"/>
              <a:gd name="connsiteX2" fmla="*/ 4392979 w 4589511"/>
              <a:gd name="connsiteY2" fmla="*/ 9962 h 6555026"/>
              <a:gd name="connsiteX3" fmla="*/ 4568874 w 4589511"/>
              <a:gd name="connsiteY3" fmla="*/ 198557 h 6555026"/>
              <a:gd name="connsiteX4" fmla="*/ 4589511 w 4589511"/>
              <a:gd name="connsiteY4" fmla="*/ 5676802 h 6555026"/>
              <a:gd name="connsiteX5" fmla="*/ 3705274 w 4589511"/>
              <a:gd name="connsiteY5" fmla="*/ 6333927 h 6555026"/>
              <a:gd name="connsiteX6" fmla="*/ 2636092 w 4589511"/>
              <a:gd name="connsiteY6" fmla="*/ 6554909 h 6555026"/>
              <a:gd name="connsiteX7" fmla="*/ 1028114 w 4589511"/>
              <a:gd name="connsiteY7" fmla="*/ 6039287 h 6555026"/>
              <a:gd name="connsiteX8" fmla="*/ 44498 w 4589511"/>
              <a:gd name="connsiteY8" fmla="*/ 4448077 h 655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89511" h="6555026">
                <a:moveTo>
                  <a:pt x="44498" y="4448077"/>
                </a:moveTo>
                <a:cubicBezTo>
                  <a:pt x="-165449" y="3431369"/>
                  <a:pt x="350092" y="1272239"/>
                  <a:pt x="1962992" y="0"/>
                </a:cubicBezTo>
                <a:lnTo>
                  <a:pt x="4392979" y="9962"/>
                </a:lnTo>
                <a:cubicBezTo>
                  <a:pt x="4433804" y="-3724"/>
                  <a:pt x="4576547" y="134405"/>
                  <a:pt x="4568874" y="198557"/>
                </a:cubicBezTo>
                <a:cubicBezTo>
                  <a:pt x="4574536" y="2226764"/>
                  <a:pt x="4581441" y="4495702"/>
                  <a:pt x="4589511" y="5676802"/>
                </a:cubicBezTo>
                <a:cubicBezTo>
                  <a:pt x="4428644" y="5983084"/>
                  <a:pt x="4030844" y="6187576"/>
                  <a:pt x="3705274" y="6333927"/>
                </a:cubicBezTo>
                <a:cubicBezTo>
                  <a:pt x="3379704" y="6480278"/>
                  <a:pt x="3148325" y="6548136"/>
                  <a:pt x="2636092" y="6554909"/>
                </a:cubicBezTo>
                <a:cubicBezTo>
                  <a:pt x="2123859" y="6561682"/>
                  <a:pt x="1343206" y="6273586"/>
                  <a:pt x="1028114" y="6039287"/>
                </a:cubicBezTo>
                <a:cubicBezTo>
                  <a:pt x="596182" y="5688148"/>
                  <a:pt x="254445" y="5464785"/>
                  <a:pt x="44498" y="4448077"/>
                </a:cubicBezTo>
                <a:close/>
              </a:path>
            </a:pathLst>
          </a:custGeom>
          <a:solidFill>
            <a:schemeClr val="accent3"/>
          </a:solidFill>
          <a:ln>
            <a:noFill/>
          </a:ln>
        </p:spPr>
        <p:txBody>
          <a:bodyPr lIns="182880" tIns="274320" rIns="274320">
            <a:normAutofit/>
          </a:bodyPr>
          <a:lstStyle>
            <a:lvl1pPr marL="0" indent="0" algn="r">
              <a:buNone/>
              <a:defRPr sz="2000"/>
            </a:lvl1pPr>
          </a:lstStyle>
          <a:p>
            <a:r>
              <a:rPr lang="en-US"/>
              <a:t>Click icon to add picture</a:t>
            </a:r>
            <a:endParaRPr lang="en-US" dirty="0"/>
          </a:p>
        </p:txBody>
      </p:sp>
      <p:sp>
        <p:nvSpPr>
          <p:cNvPr id="6" name="Slide Number Placeholder 5">
            <a:extLst>
              <a:ext uri="{FF2B5EF4-FFF2-40B4-BE49-F238E27FC236}">
                <a16:creationId xmlns:a16="http://schemas.microsoft.com/office/drawing/2014/main" id="{2FA893C5-3725-2BF8-B201-6C4123C13131}"/>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40300946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Two Content 2">
    <p:bg>
      <p:bgPr>
        <a:solidFill>
          <a:schemeClr val="bg2"/>
        </a:solidFill>
        <a:effectLst/>
      </p:bgPr>
    </p:bg>
    <p:spTree>
      <p:nvGrpSpPr>
        <p:cNvPr id="1" name=""/>
        <p:cNvGrpSpPr/>
        <p:nvPr/>
      </p:nvGrpSpPr>
      <p:grpSpPr>
        <a:xfrm>
          <a:off x="0" y="0"/>
          <a:ext cx="0" cy="0"/>
          <a:chOff x="0" y="0"/>
          <a:chExt cx="0" cy="0"/>
        </a:xfrm>
      </p:grpSpPr>
      <p:sp>
        <p:nvSpPr>
          <p:cNvPr id="17" name="Freeform: Shape 51">
            <a:extLst>
              <a:ext uri="{FF2B5EF4-FFF2-40B4-BE49-F238E27FC236}">
                <a16:creationId xmlns:a16="http://schemas.microsoft.com/office/drawing/2014/main" id="{4A781A8E-199F-1F48-C80E-B6501B563323}"/>
              </a:ext>
              <a:ext uri="{C183D7F6-B498-43B3-948B-1728B52AA6E4}">
                <adec:decorative xmlns:adec="http://schemas.microsoft.com/office/drawing/2017/decorative" val="1"/>
              </a:ext>
            </a:extLst>
          </p:cNvPr>
          <p:cNvSpPr/>
          <p:nvPr userDrawn="1"/>
        </p:nvSpPr>
        <p:spPr>
          <a:xfrm rot="5400000">
            <a:off x="10423648" y="-93866"/>
            <a:ext cx="1698615" cy="1838087"/>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11C6679A-1B60-DCCD-7295-255649B92C60}"/>
              </a:ext>
              <a:ext uri="{C183D7F6-B498-43B3-948B-1728B52AA6E4}">
                <adec:decorative xmlns:adec="http://schemas.microsoft.com/office/drawing/2017/decorative" val="1"/>
              </a:ext>
            </a:extLst>
          </p:cNvPr>
          <p:cNvSpPr/>
          <p:nvPr userDrawn="1"/>
        </p:nvSpPr>
        <p:spPr>
          <a:xfrm>
            <a:off x="6381060" y="-24130"/>
            <a:ext cx="5371060" cy="6899910"/>
          </a:xfrm>
          <a:custGeom>
            <a:avLst/>
            <a:gdLst>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91440 w 5864280"/>
              <a:gd name="connsiteY8" fmla="*/ 91440 h 6938010"/>
              <a:gd name="connsiteX0" fmla="*/ 7620 w 5871900"/>
              <a:gd name="connsiteY0" fmla="*/ 0 h 6938010"/>
              <a:gd name="connsiteX1" fmla="*/ 5871900 w 5871900"/>
              <a:gd name="connsiteY1" fmla="*/ 0 h 6938010"/>
              <a:gd name="connsiteX2" fmla="*/ 5871900 w 5871900"/>
              <a:gd name="connsiteY2" fmla="*/ 6938010 h 6938010"/>
              <a:gd name="connsiteX3" fmla="*/ 4907589 w 5871900"/>
              <a:gd name="connsiteY3" fmla="*/ 6938010 h 6938010"/>
              <a:gd name="connsiteX4" fmla="*/ 4888403 w 5871900"/>
              <a:gd name="connsiteY4" fmla="*/ 6771085 h 6938010"/>
              <a:gd name="connsiteX5" fmla="*/ 5044484 w 5871900"/>
              <a:gd name="connsiteY5" fmla="*/ 1534679 h 6938010"/>
              <a:gd name="connsiteX6" fmla="*/ 446410 w 5871900"/>
              <a:gd name="connsiteY6" fmla="*/ 927368 h 6938010"/>
              <a:gd name="connsiteX7" fmla="*/ 46684 w 5871900"/>
              <a:gd name="connsiteY7" fmla="*/ 165620 h 6938010"/>
              <a:gd name="connsiteX8" fmla="*/ 0 w 5871900"/>
              <a:gd name="connsiteY8" fmla="*/ 1524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7620 w 5864280"/>
              <a:gd name="connsiteY8" fmla="*/ 17780 h 6938010"/>
              <a:gd name="connsiteX0" fmla="*/ 12700 w 5856660"/>
              <a:gd name="connsiteY0" fmla="*/ 0 h 7004050"/>
              <a:gd name="connsiteX1" fmla="*/ 5856660 w 5856660"/>
              <a:gd name="connsiteY1" fmla="*/ 66040 h 7004050"/>
              <a:gd name="connsiteX2" fmla="*/ 5856660 w 5856660"/>
              <a:gd name="connsiteY2" fmla="*/ 7004050 h 7004050"/>
              <a:gd name="connsiteX3" fmla="*/ 4892349 w 5856660"/>
              <a:gd name="connsiteY3" fmla="*/ 7004050 h 7004050"/>
              <a:gd name="connsiteX4" fmla="*/ 4873163 w 5856660"/>
              <a:gd name="connsiteY4" fmla="*/ 6837125 h 7004050"/>
              <a:gd name="connsiteX5" fmla="*/ 5029244 w 5856660"/>
              <a:gd name="connsiteY5" fmla="*/ 1600719 h 7004050"/>
              <a:gd name="connsiteX6" fmla="*/ 431170 w 5856660"/>
              <a:gd name="connsiteY6" fmla="*/ 993408 h 7004050"/>
              <a:gd name="connsiteX7" fmla="*/ 31444 w 5856660"/>
              <a:gd name="connsiteY7" fmla="*/ 231660 h 7004050"/>
              <a:gd name="connsiteX8" fmla="*/ 0 w 5856660"/>
              <a:gd name="connsiteY8" fmla="*/ 83820 h 7004050"/>
              <a:gd name="connsiteX0" fmla="*/ 5856660 w 5856660"/>
              <a:gd name="connsiteY0" fmla="*/ 0 h 6938010"/>
              <a:gd name="connsiteX1" fmla="*/ 5856660 w 5856660"/>
              <a:gd name="connsiteY1" fmla="*/ 6938010 h 6938010"/>
              <a:gd name="connsiteX2" fmla="*/ 4892349 w 5856660"/>
              <a:gd name="connsiteY2" fmla="*/ 6938010 h 6938010"/>
              <a:gd name="connsiteX3" fmla="*/ 4873163 w 5856660"/>
              <a:gd name="connsiteY3" fmla="*/ 6771085 h 6938010"/>
              <a:gd name="connsiteX4" fmla="*/ 5029244 w 5856660"/>
              <a:gd name="connsiteY4" fmla="*/ 1534679 h 6938010"/>
              <a:gd name="connsiteX5" fmla="*/ 431170 w 5856660"/>
              <a:gd name="connsiteY5" fmla="*/ 927368 h 6938010"/>
              <a:gd name="connsiteX6" fmla="*/ 31444 w 5856660"/>
              <a:gd name="connsiteY6" fmla="*/ 165620 h 6938010"/>
              <a:gd name="connsiteX7" fmla="*/ 0 w 5856660"/>
              <a:gd name="connsiteY7" fmla="*/ 17780 h 6938010"/>
              <a:gd name="connsiteX0" fmla="*/ 5856660 w 5856660"/>
              <a:gd name="connsiteY0" fmla="*/ 6920230 h 6920230"/>
              <a:gd name="connsiteX1" fmla="*/ 4892349 w 5856660"/>
              <a:gd name="connsiteY1" fmla="*/ 6920230 h 6920230"/>
              <a:gd name="connsiteX2" fmla="*/ 4873163 w 5856660"/>
              <a:gd name="connsiteY2" fmla="*/ 6753305 h 6920230"/>
              <a:gd name="connsiteX3" fmla="*/ 5029244 w 5856660"/>
              <a:gd name="connsiteY3" fmla="*/ 1516899 h 6920230"/>
              <a:gd name="connsiteX4" fmla="*/ 431170 w 5856660"/>
              <a:gd name="connsiteY4" fmla="*/ 909588 h 6920230"/>
              <a:gd name="connsiteX5" fmla="*/ 31444 w 5856660"/>
              <a:gd name="connsiteY5" fmla="*/ 147840 h 6920230"/>
              <a:gd name="connsiteX6" fmla="*/ 0 w 5856660"/>
              <a:gd name="connsiteY6" fmla="*/ 0 h 6920230"/>
              <a:gd name="connsiteX0" fmla="*/ 4892349 w 5371060"/>
              <a:gd name="connsiteY0" fmla="*/ 6920230 h 6920230"/>
              <a:gd name="connsiteX1" fmla="*/ 4873163 w 5371060"/>
              <a:gd name="connsiteY1" fmla="*/ 6753305 h 6920230"/>
              <a:gd name="connsiteX2" fmla="*/ 5029244 w 5371060"/>
              <a:gd name="connsiteY2" fmla="*/ 1516899 h 6920230"/>
              <a:gd name="connsiteX3" fmla="*/ 431170 w 5371060"/>
              <a:gd name="connsiteY3" fmla="*/ 909588 h 6920230"/>
              <a:gd name="connsiteX4" fmla="*/ 31444 w 5371060"/>
              <a:gd name="connsiteY4" fmla="*/ 147840 h 6920230"/>
              <a:gd name="connsiteX5" fmla="*/ 0 w 5371060"/>
              <a:gd name="connsiteY5" fmla="*/ 0 h 6920230"/>
              <a:gd name="connsiteX0" fmla="*/ 4889809 w 5371060"/>
              <a:gd name="connsiteY0" fmla="*/ 6904990 h 6904990"/>
              <a:gd name="connsiteX1" fmla="*/ 4873163 w 5371060"/>
              <a:gd name="connsiteY1" fmla="*/ 6753305 h 6904990"/>
              <a:gd name="connsiteX2" fmla="*/ 5029244 w 5371060"/>
              <a:gd name="connsiteY2" fmla="*/ 1516899 h 6904990"/>
              <a:gd name="connsiteX3" fmla="*/ 431170 w 5371060"/>
              <a:gd name="connsiteY3" fmla="*/ 909588 h 6904990"/>
              <a:gd name="connsiteX4" fmla="*/ 31444 w 5371060"/>
              <a:gd name="connsiteY4" fmla="*/ 147840 h 6904990"/>
              <a:gd name="connsiteX5" fmla="*/ 0 w 5371060"/>
              <a:gd name="connsiteY5" fmla="*/ 0 h 6904990"/>
              <a:gd name="connsiteX0" fmla="*/ 4892349 w 5371060"/>
              <a:gd name="connsiteY0" fmla="*/ 6899910 h 6899910"/>
              <a:gd name="connsiteX1" fmla="*/ 4873163 w 5371060"/>
              <a:gd name="connsiteY1" fmla="*/ 6753305 h 6899910"/>
              <a:gd name="connsiteX2" fmla="*/ 5029244 w 5371060"/>
              <a:gd name="connsiteY2" fmla="*/ 1516899 h 6899910"/>
              <a:gd name="connsiteX3" fmla="*/ 431170 w 5371060"/>
              <a:gd name="connsiteY3" fmla="*/ 909588 h 6899910"/>
              <a:gd name="connsiteX4" fmla="*/ 31444 w 5371060"/>
              <a:gd name="connsiteY4" fmla="*/ 147840 h 6899910"/>
              <a:gd name="connsiteX5" fmla="*/ 0 w 5371060"/>
              <a:gd name="connsiteY5" fmla="*/ 0 h 68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1060" h="6899910">
                <a:moveTo>
                  <a:pt x="4892349" y="6899910"/>
                </a:moveTo>
                <a:lnTo>
                  <a:pt x="4873163" y="6753305"/>
                </a:lnTo>
                <a:cubicBezTo>
                  <a:pt x="4753267" y="5217685"/>
                  <a:pt x="5929393" y="2564469"/>
                  <a:pt x="5029244" y="1516899"/>
                </a:cubicBezTo>
                <a:cubicBezTo>
                  <a:pt x="4044398" y="370782"/>
                  <a:pt x="1685778" y="2440015"/>
                  <a:pt x="431170" y="909588"/>
                </a:cubicBezTo>
                <a:cubicBezTo>
                  <a:pt x="361992" y="824949"/>
                  <a:pt x="151981" y="561750"/>
                  <a:pt x="31444" y="147840"/>
                </a:cubicBezTo>
                <a:cubicBezTo>
                  <a:pt x="18423" y="92633"/>
                  <a:pt x="0" y="0"/>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6" name="Freeform: Shape 22">
            <a:extLst>
              <a:ext uri="{FF2B5EF4-FFF2-40B4-BE49-F238E27FC236}">
                <a16:creationId xmlns:a16="http://schemas.microsoft.com/office/drawing/2014/main" id="{1C466053-4CA7-4CBB-C1D2-19FE899BEDFC}"/>
              </a:ext>
              <a:ext uri="{C183D7F6-B498-43B3-948B-1728B52AA6E4}">
                <adec:decorative xmlns:adec="http://schemas.microsoft.com/office/drawing/2017/decorative" val="1"/>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cxnSp>
        <p:nvCxnSpPr>
          <p:cNvPr id="18" name="Straight Connector 17">
            <a:extLst>
              <a:ext uri="{FF2B5EF4-FFF2-40B4-BE49-F238E27FC236}">
                <a16:creationId xmlns:a16="http://schemas.microsoft.com/office/drawing/2014/main" id="{1100480F-88D3-CF82-FAF8-9527C86BCAE2}"/>
              </a:ext>
              <a:ext uri="{C183D7F6-B498-43B3-948B-1728B52AA6E4}">
                <adec:decorative xmlns:adec="http://schemas.microsoft.com/office/drawing/2017/decorative" val="1"/>
              </a:ext>
            </a:extLst>
          </p:cNvPr>
          <p:cNvCxnSpPr>
            <a:cxnSpLocks/>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
        <p:nvSpPr>
          <p:cNvPr id="5" name="Title 1">
            <a:extLst>
              <a:ext uri="{FF2B5EF4-FFF2-40B4-BE49-F238E27FC236}">
                <a16:creationId xmlns:a16="http://schemas.microsoft.com/office/drawing/2014/main" id="{05F17713-1E50-F9DA-1134-DEB4A4AEA114}"/>
              </a:ext>
            </a:extLst>
          </p:cNvPr>
          <p:cNvSpPr>
            <a:spLocks noGrp="1"/>
          </p:cNvSpPr>
          <p:nvPr>
            <p:ph type="title"/>
          </p:nvPr>
        </p:nvSpPr>
        <p:spPr>
          <a:xfrm>
            <a:off x="914400" y="914400"/>
            <a:ext cx="10360152" cy="914400"/>
          </a:xfrm>
        </p:spPr>
        <p:txBody>
          <a:bodyPr anchor="b" anchorCtr="0"/>
          <a:lstStyle>
            <a:lvl1pPr>
              <a:defRPr sz="3200"/>
            </a:lvl1pPr>
          </a:lstStyle>
          <a:p>
            <a:r>
              <a:rPr lang="en-US"/>
              <a:t>Click to edit Master title style</a:t>
            </a:r>
            <a:endParaRPr lang="en-US" dirty="0"/>
          </a:p>
        </p:txBody>
      </p:sp>
      <p:sp>
        <p:nvSpPr>
          <p:cNvPr id="3" name="Content Placeholder 6">
            <a:extLst>
              <a:ext uri="{FF2B5EF4-FFF2-40B4-BE49-F238E27FC236}">
                <a16:creationId xmlns:a16="http://schemas.microsoft.com/office/drawing/2014/main" id="{05A7D8CB-7B8B-DA38-6E7E-0DAEB7D29967}"/>
              </a:ext>
            </a:extLst>
          </p:cNvPr>
          <p:cNvSpPr>
            <a:spLocks noGrp="1"/>
          </p:cNvSpPr>
          <p:nvPr>
            <p:ph sz="quarter" idx="12"/>
          </p:nvPr>
        </p:nvSpPr>
        <p:spPr>
          <a:xfrm>
            <a:off x="914399" y="2039111"/>
            <a:ext cx="2816352"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6">
            <a:extLst>
              <a:ext uri="{FF2B5EF4-FFF2-40B4-BE49-F238E27FC236}">
                <a16:creationId xmlns:a16="http://schemas.microsoft.com/office/drawing/2014/main" id="{CE441B96-235E-1744-83C7-22A1E6ED8BB3}"/>
              </a:ext>
            </a:extLst>
          </p:cNvPr>
          <p:cNvSpPr>
            <a:spLocks noGrp="1"/>
          </p:cNvSpPr>
          <p:nvPr>
            <p:ph sz="quarter" idx="13"/>
          </p:nvPr>
        </p:nvSpPr>
        <p:spPr>
          <a:xfrm>
            <a:off x="4097800" y="2039111"/>
            <a:ext cx="6949440" cy="3840480"/>
          </a:xfrm>
        </p:spPr>
        <p:txBody>
          <a:bodyPr>
            <a:normAutofit/>
          </a:bodyPr>
          <a:lstStyle>
            <a:lvl1pPr marL="228600" indent="-228600">
              <a:buFont typeface="Courier New" panose="02070309020205020404" pitchFamily="49" charset="0"/>
              <a:buChar char="o"/>
              <a:defRPr sz="200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CF605979-8A00-C008-E1AA-6AC1F9EABEAF}"/>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236171487"/>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bg2"/>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B05A86D8-26B0-1ADB-0CE2-B445D2A2866D}"/>
              </a:ext>
              <a:ext uri="{C183D7F6-B498-43B3-948B-1728B52AA6E4}">
                <adec:decorative xmlns:adec="http://schemas.microsoft.com/office/drawing/2017/decorative" val="1"/>
              </a:ext>
            </a:extLst>
          </p:cNvPr>
          <p:cNvSpPr/>
          <p:nvPr userDrawn="1"/>
        </p:nvSpPr>
        <p:spPr>
          <a:xfrm>
            <a:off x="4600810" y="0"/>
            <a:ext cx="7591189" cy="6858000"/>
          </a:xfrm>
          <a:custGeom>
            <a:avLst/>
            <a:gdLst>
              <a:gd name="connsiteX0" fmla="*/ 3873124 w 7591189"/>
              <a:gd name="connsiteY0" fmla="*/ 0 h 6858000"/>
              <a:gd name="connsiteX1" fmla="*/ 7591189 w 7591189"/>
              <a:gd name="connsiteY1" fmla="*/ 0 h 6858000"/>
              <a:gd name="connsiteX2" fmla="*/ 7591189 w 7591189"/>
              <a:gd name="connsiteY2" fmla="*/ 6858000 h 6858000"/>
              <a:gd name="connsiteX3" fmla="*/ 0 w 7591189"/>
              <a:gd name="connsiteY3" fmla="*/ 6858000 h 6858000"/>
              <a:gd name="connsiteX4" fmla="*/ 37792 w 7591189"/>
              <a:gd name="connsiteY4" fmla="*/ 6767219 h 6858000"/>
              <a:gd name="connsiteX5" fmla="*/ 124614 w 7591189"/>
              <a:gd name="connsiteY5" fmla="*/ 6593191 h 6858000"/>
              <a:gd name="connsiteX6" fmla="*/ 5022788 w 7591189"/>
              <a:gd name="connsiteY6" fmla="*/ 3831835 h 6858000"/>
              <a:gd name="connsiteX7" fmla="*/ 3917644 w 7591189"/>
              <a:gd name="connsiteY7" fmla="*/ 1123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1189" h="6858000">
                <a:moveTo>
                  <a:pt x="3873124" y="0"/>
                </a:moveTo>
                <a:lnTo>
                  <a:pt x="7591189" y="0"/>
                </a:lnTo>
                <a:lnTo>
                  <a:pt x="7591189" y="6858000"/>
                </a:lnTo>
                <a:lnTo>
                  <a:pt x="0" y="6858000"/>
                </a:lnTo>
                <a:lnTo>
                  <a:pt x="37792" y="6767219"/>
                </a:lnTo>
                <a:cubicBezTo>
                  <a:pt x="73499" y="6688089"/>
                  <a:pt x="105476" y="6628399"/>
                  <a:pt x="124614" y="6593191"/>
                </a:cubicBezTo>
                <a:cubicBezTo>
                  <a:pt x="1166892" y="4681475"/>
                  <a:pt x="4192708" y="5285613"/>
                  <a:pt x="5022788" y="3831835"/>
                </a:cubicBezTo>
                <a:cubicBezTo>
                  <a:pt x="5664755" y="2707491"/>
                  <a:pt x="4432969" y="1333564"/>
                  <a:pt x="3917644" y="112370"/>
                </a:cubicBezTo>
                <a:close/>
              </a:path>
            </a:pathLst>
          </a:custGeom>
          <a:solidFill>
            <a:schemeClr val="accent4">
              <a:alpha val="20000"/>
            </a:schemeClr>
          </a:solidFill>
          <a:ln w="45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a:extLst>
              <a:ext uri="{FF2B5EF4-FFF2-40B4-BE49-F238E27FC236}">
                <a16:creationId xmlns:a16="http://schemas.microsoft.com/office/drawing/2014/main" id="{33A68E8B-64DF-46D3-2FA2-4BBBBF8BFB15}"/>
              </a:ext>
              <a:ext uri="{C183D7F6-B498-43B3-948B-1728B52AA6E4}">
                <adec:decorative xmlns:adec="http://schemas.microsoft.com/office/drawing/2017/decorative" val="1"/>
              </a:ext>
            </a:extLst>
          </p:cNvPr>
          <p:cNvSpPr/>
          <p:nvPr userDrawn="1"/>
        </p:nvSpPr>
        <p:spPr>
          <a:xfrm>
            <a:off x="6134000" y="-30589"/>
            <a:ext cx="5047481" cy="6915258"/>
          </a:xfrm>
          <a:custGeom>
            <a:avLst/>
            <a:gdLst>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8" fmla="*/ 91440 w 6112702"/>
              <a:gd name="connsiteY8" fmla="*/ 91440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6101815 w 6101815"/>
              <a:gd name="connsiteY0" fmla="*/ 0 h 7110654"/>
              <a:gd name="connsiteX1" fmla="*/ 6101815 w 6101815"/>
              <a:gd name="connsiteY1" fmla="*/ 7022484 h 7110654"/>
              <a:gd name="connsiteX2" fmla="*/ 6052142 w 6101815"/>
              <a:gd name="connsiteY2" fmla="*/ 7038508 h 7110654"/>
              <a:gd name="connsiteX3" fmla="*/ 4881089 w 6101815"/>
              <a:gd name="connsiteY3" fmla="*/ 6854987 h 7110654"/>
              <a:gd name="connsiteX4" fmla="*/ 4705665 w 6101815"/>
              <a:gd name="connsiteY4" fmla="*/ 767477 h 7110654"/>
              <a:gd name="connsiteX5" fmla="*/ 107592 w 6101815"/>
              <a:gd name="connsiteY5" fmla="*/ 160166 h 7110654"/>
              <a:gd name="connsiteX6" fmla="*/ 0 w 6101815"/>
              <a:gd name="connsiteY6" fmla="*/ 17038 h 7110654"/>
              <a:gd name="connsiteX0" fmla="*/ 6101815 w 6101815"/>
              <a:gd name="connsiteY0" fmla="*/ 7005446 h 7093616"/>
              <a:gd name="connsiteX1" fmla="*/ 6052142 w 6101815"/>
              <a:gd name="connsiteY1" fmla="*/ 7021470 h 7093616"/>
              <a:gd name="connsiteX2" fmla="*/ 4881089 w 6101815"/>
              <a:gd name="connsiteY2" fmla="*/ 6837949 h 7093616"/>
              <a:gd name="connsiteX3" fmla="*/ 4705665 w 6101815"/>
              <a:gd name="connsiteY3" fmla="*/ 750439 h 7093616"/>
              <a:gd name="connsiteX4" fmla="*/ 107592 w 6101815"/>
              <a:gd name="connsiteY4" fmla="*/ 143128 h 7093616"/>
              <a:gd name="connsiteX5" fmla="*/ 0 w 6101815"/>
              <a:gd name="connsiteY5" fmla="*/ 0 h 7093616"/>
              <a:gd name="connsiteX0" fmla="*/ 6052142 w 6052142"/>
              <a:gd name="connsiteY0" fmla="*/ 7021470 h 7093616"/>
              <a:gd name="connsiteX1" fmla="*/ 4881089 w 6052142"/>
              <a:gd name="connsiteY1" fmla="*/ 6837949 h 7093616"/>
              <a:gd name="connsiteX2" fmla="*/ 4705665 w 6052142"/>
              <a:gd name="connsiteY2" fmla="*/ 750439 h 7093616"/>
              <a:gd name="connsiteX3" fmla="*/ 107592 w 6052142"/>
              <a:gd name="connsiteY3" fmla="*/ 143128 h 7093616"/>
              <a:gd name="connsiteX4" fmla="*/ 0 w 6052142"/>
              <a:gd name="connsiteY4" fmla="*/ 0 h 7093616"/>
              <a:gd name="connsiteX0" fmla="*/ 6052142 w 6052142"/>
              <a:gd name="connsiteY0" fmla="*/ 7021470 h 7095398"/>
              <a:gd name="connsiteX1" fmla="*/ 4881089 w 6052142"/>
              <a:gd name="connsiteY1" fmla="*/ 6843664 h 7095398"/>
              <a:gd name="connsiteX2" fmla="*/ 4705665 w 6052142"/>
              <a:gd name="connsiteY2" fmla="*/ 750439 h 7095398"/>
              <a:gd name="connsiteX3" fmla="*/ 107592 w 6052142"/>
              <a:gd name="connsiteY3" fmla="*/ 143128 h 7095398"/>
              <a:gd name="connsiteX4" fmla="*/ 0 w 6052142"/>
              <a:gd name="connsiteY4" fmla="*/ 0 h 7095398"/>
              <a:gd name="connsiteX0" fmla="*/ 6052142 w 6052142"/>
              <a:gd name="connsiteY0" fmla="*/ 7021470 h 7348010"/>
              <a:gd name="connsiteX1" fmla="*/ 5132169 w 6052142"/>
              <a:gd name="connsiteY1" fmla="*/ 7012413 h 7348010"/>
              <a:gd name="connsiteX2" fmla="*/ 4881089 w 6052142"/>
              <a:gd name="connsiteY2" fmla="*/ 6843664 h 7348010"/>
              <a:gd name="connsiteX3" fmla="*/ 4705665 w 6052142"/>
              <a:gd name="connsiteY3" fmla="*/ 750439 h 7348010"/>
              <a:gd name="connsiteX4" fmla="*/ 107592 w 6052142"/>
              <a:gd name="connsiteY4" fmla="*/ 143128 h 7348010"/>
              <a:gd name="connsiteX5" fmla="*/ 0 w 6052142"/>
              <a:gd name="connsiteY5" fmla="*/ 0 h 7348010"/>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021470"/>
              <a:gd name="connsiteX1" fmla="*/ 5132169 w 6052142"/>
              <a:gd name="connsiteY1" fmla="*/ 7012413 h 7021470"/>
              <a:gd name="connsiteX2" fmla="*/ 4881089 w 6052142"/>
              <a:gd name="connsiteY2" fmla="*/ 6843664 h 7021470"/>
              <a:gd name="connsiteX3" fmla="*/ 4705665 w 6052142"/>
              <a:gd name="connsiteY3" fmla="*/ 750439 h 7021470"/>
              <a:gd name="connsiteX4" fmla="*/ 107592 w 6052142"/>
              <a:gd name="connsiteY4" fmla="*/ 143128 h 7021470"/>
              <a:gd name="connsiteX5" fmla="*/ 0 w 6052142"/>
              <a:gd name="connsiteY5" fmla="*/ 0 h 7021470"/>
              <a:gd name="connsiteX0" fmla="*/ 6052142 w 6052142"/>
              <a:gd name="connsiteY0" fmla="*/ 7021470 h 7021470"/>
              <a:gd name="connsiteX1" fmla="*/ 5132169 w 6052142"/>
              <a:gd name="connsiteY1" fmla="*/ 7012413 h 7021470"/>
              <a:gd name="connsiteX2" fmla="*/ 4968339 w 6052142"/>
              <a:gd name="connsiteY2" fmla="*/ 6900018 h 7021470"/>
              <a:gd name="connsiteX3" fmla="*/ 4881089 w 6052142"/>
              <a:gd name="connsiteY3" fmla="*/ 6843664 h 7021470"/>
              <a:gd name="connsiteX4" fmla="*/ 4705665 w 6052142"/>
              <a:gd name="connsiteY4" fmla="*/ 750439 h 7021470"/>
              <a:gd name="connsiteX5" fmla="*/ 107592 w 6052142"/>
              <a:gd name="connsiteY5" fmla="*/ 143128 h 7021470"/>
              <a:gd name="connsiteX6" fmla="*/ 0 w 6052142"/>
              <a:gd name="connsiteY6" fmla="*/ 0 h 7021470"/>
              <a:gd name="connsiteX0" fmla="*/ 5132169 w 5132169"/>
              <a:gd name="connsiteY0" fmla="*/ 7012413 h 7012413"/>
              <a:gd name="connsiteX1" fmla="*/ 4968339 w 5132169"/>
              <a:gd name="connsiteY1" fmla="*/ 6900018 h 7012413"/>
              <a:gd name="connsiteX2" fmla="*/ 4881089 w 5132169"/>
              <a:gd name="connsiteY2" fmla="*/ 6843664 h 7012413"/>
              <a:gd name="connsiteX3" fmla="*/ 4705665 w 5132169"/>
              <a:gd name="connsiteY3" fmla="*/ 750439 h 7012413"/>
              <a:gd name="connsiteX4" fmla="*/ 107592 w 5132169"/>
              <a:gd name="connsiteY4" fmla="*/ 143128 h 7012413"/>
              <a:gd name="connsiteX5" fmla="*/ 0 w 5132169"/>
              <a:gd name="connsiteY5" fmla="*/ 0 h 7012413"/>
              <a:gd name="connsiteX0" fmla="*/ 4995009 w 5047481"/>
              <a:gd name="connsiteY0" fmla="*/ 6915258 h 6915258"/>
              <a:gd name="connsiteX1" fmla="*/ 4968339 w 5047481"/>
              <a:gd name="connsiteY1" fmla="*/ 6900018 h 6915258"/>
              <a:gd name="connsiteX2" fmla="*/ 4881089 w 5047481"/>
              <a:gd name="connsiteY2" fmla="*/ 6843664 h 6915258"/>
              <a:gd name="connsiteX3" fmla="*/ 4705665 w 5047481"/>
              <a:gd name="connsiteY3" fmla="*/ 750439 h 6915258"/>
              <a:gd name="connsiteX4" fmla="*/ 107592 w 5047481"/>
              <a:gd name="connsiteY4" fmla="*/ 143128 h 6915258"/>
              <a:gd name="connsiteX5" fmla="*/ 0 w 5047481"/>
              <a:gd name="connsiteY5" fmla="*/ 0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7481" h="6915258">
                <a:moveTo>
                  <a:pt x="4995009" y="6915258"/>
                </a:moveTo>
                <a:lnTo>
                  <a:pt x="4968339" y="6900018"/>
                </a:lnTo>
                <a:lnTo>
                  <a:pt x="4881089" y="6843664"/>
                </a:lnTo>
                <a:cubicBezTo>
                  <a:pt x="3776291" y="5767009"/>
                  <a:pt x="5813542" y="2039756"/>
                  <a:pt x="4705665" y="750439"/>
                </a:cubicBezTo>
                <a:cubicBezTo>
                  <a:pt x="3720820" y="-395678"/>
                  <a:pt x="1362200" y="1673555"/>
                  <a:pt x="107592" y="143128"/>
                </a:cubicBezTo>
                <a:cubicBezTo>
                  <a:pt x="84533" y="114915"/>
                  <a:pt x="45825" y="66862"/>
                  <a:pt x="0" y="0"/>
                </a:cubicBezTo>
              </a:path>
            </a:pathLst>
          </a:custGeom>
          <a:noFill/>
          <a:ln w="60325" cap="flat">
            <a:solidFill>
              <a:schemeClr val="accent1">
                <a:alpha val="5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6" name="Content Placeholder 6">
            <a:extLst>
              <a:ext uri="{FF2B5EF4-FFF2-40B4-BE49-F238E27FC236}">
                <a16:creationId xmlns:a16="http://schemas.microsoft.com/office/drawing/2014/main" id="{1B0F4867-5345-BF6B-3402-DEEC3D2DDF90}"/>
              </a:ext>
            </a:extLst>
          </p:cNvPr>
          <p:cNvSpPr>
            <a:spLocks noGrp="1"/>
          </p:cNvSpPr>
          <p:nvPr>
            <p:ph sz="quarter" idx="13"/>
          </p:nvPr>
        </p:nvSpPr>
        <p:spPr>
          <a:xfrm>
            <a:off x="914399" y="2039111"/>
            <a:ext cx="6729984" cy="3840480"/>
          </a:xfrm>
        </p:spPr>
        <p:txBody>
          <a:bodyPr>
            <a:normAutofit/>
          </a:bodyPr>
          <a:lstStyle>
            <a:lvl1pPr marL="228600" indent="-228600">
              <a:buFont typeface="Courier New" panose="02070309020205020404" pitchFamily="49" charset="0"/>
              <a:buChar char="o"/>
              <a:defRPr sz="2000" cap="all" baseline="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Content Placeholder 6">
            <a:extLst>
              <a:ext uri="{FF2B5EF4-FFF2-40B4-BE49-F238E27FC236}">
                <a16:creationId xmlns:a16="http://schemas.microsoft.com/office/drawing/2014/main" id="{B693A8C2-EDAB-3C2B-00D3-3B9F9D64ACDC}"/>
              </a:ext>
            </a:extLst>
          </p:cNvPr>
          <p:cNvSpPr>
            <a:spLocks noGrp="1"/>
          </p:cNvSpPr>
          <p:nvPr>
            <p:ph sz="quarter" idx="12"/>
          </p:nvPr>
        </p:nvSpPr>
        <p:spPr>
          <a:xfrm>
            <a:off x="8113472" y="2039111"/>
            <a:ext cx="3163824"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4CE52DCD-6B80-A17A-B12C-76D628BAF304}"/>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394231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5">
    <p:bg>
      <p:bgPr>
        <a:solidFill>
          <a:schemeClr val="bg2"/>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CADEA8BB-3550-ABDA-99A6-455084D5D432}"/>
              </a:ext>
              <a:ext uri="{C183D7F6-B498-43B3-948B-1728B52AA6E4}">
                <adec:decorative xmlns:adec="http://schemas.microsoft.com/office/drawing/2017/decorative" val="1"/>
              </a:ext>
            </a:extLst>
          </p:cNvPr>
          <p:cNvSpPr>
            <a:spLocks/>
          </p:cNvSpPr>
          <p:nvPr userDrawn="1"/>
        </p:nvSpPr>
        <p:spPr>
          <a:xfrm>
            <a:off x="0" y="3271424"/>
            <a:ext cx="12192000" cy="3586577"/>
          </a:xfrm>
          <a:custGeom>
            <a:avLst/>
            <a:gdLst>
              <a:gd name="connsiteX0" fmla="*/ 1849560 w 12192000"/>
              <a:gd name="connsiteY0" fmla="*/ 803 h 3586577"/>
              <a:gd name="connsiteX1" fmla="*/ 2779308 w 12192000"/>
              <a:gd name="connsiteY1" fmla="*/ 191654 h 3586577"/>
              <a:gd name="connsiteX2" fmla="*/ 3529993 w 12192000"/>
              <a:gd name="connsiteY2" fmla="*/ 614650 h 3586577"/>
              <a:gd name="connsiteX3" fmla="*/ 5271921 w 12192000"/>
              <a:gd name="connsiteY3" fmla="*/ 1300408 h 3586577"/>
              <a:gd name="connsiteX4" fmla="*/ 6940105 w 12192000"/>
              <a:gd name="connsiteY4" fmla="*/ 1192018 h 3586577"/>
              <a:gd name="connsiteX5" fmla="*/ 8301823 w 12192000"/>
              <a:gd name="connsiteY5" fmla="*/ 780730 h 3586577"/>
              <a:gd name="connsiteX6" fmla="*/ 12120288 w 12192000"/>
              <a:gd name="connsiteY6" fmla="*/ 561429 h 3586577"/>
              <a:gd name="connsiteX7" fmla="*/ 12192000 w 12192000"/>
              <a:gd name="connsiteY7" fmla="*/ 591187 h 3586577"/>
              <a:gd name="connsiteX8" fmla="*/ 12192000 w 12192000"/>
              <a:gd name="connsiteY8" fmla="*/ 3586577 h 3586577"/>
              <a:gd name="connsiteX9" fmla="*/ 0 w 12192000"/>
              <a:gd name="connsiteY9" fmla="*/ 3586577 h 3586577"/>
              <a:gd name="connsiteX10" fmla="*/ 0 w 12192000"/>
              <a:gd name="connsiteY10" fmla="*/ 671712 h 3586577"/>
              <a:gd name="connsiteX11" fmla="*/ 66994 w 12192000"/>
              <a:gd name="connsiteY11" fmla="*/ 616810 h 3586577"/>
              <a:gd name="connsiteX12" fmla="*/ 314608 w 12192000"/>
              <a:gd name="connsiteY12" fmla="*/ 447849 h 3586577"/>
              <a:gd name="connsiteX13" fmla="*/ 1849560 w 12192000"/>
              <a:gd name="connsiteY13" fmla="*/ 803 h 358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3586577">
                <a:moveTo>
                  <a:pt x="1849560" y="803"/>
                </a:moveTo>
                <a:cubicBezTo>
                  <a:pt x="2158708" y="8598"/>
                  <a:pt x="2468821" y="73153"/>
                  <a:pt x="2779308" y="191654"/>
                </a:cubicBezTo>
                <a:cubicBezTo>
                  <a:pt x="3056080" y="297323"/>
                  <a:pt x="3289358" y="460148"/>
                  <a:pt x="3529993" y="614650"/>
                </a:cubicBezTo>
                <a:cubicBezTo>
                  <a:pt x="4050027" y="948769"/>
                  <a:pt x="4615367" y="1204778"/>
                  <a:pt x="5271921" y="1300408"/>
                </a:cubicBezTo>
                <a:cubicBezTo>
                  <a:pt x="5824636"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3586577"/>
                </a:lnTo>
                <a:lnTo>
                  <a:pt x="0" y="3586577"/>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F0A8F0DB-3D3D-DC0F-84AC-4386B58AD6E5}"/>
              </a:ext>
              <a:ext uri="{C183D7F6-B498-43B3-948B-1728B52AA6E4}">
                <adec:decorative xmlns:adec="http://schemas.microsoft.com/office/drawing/2017/decorative" val="1"/>
              </a:ext>
            </a:extLst>
          </p:cNvPr>
          <p:cNvSpPr>
            <a:spLocks/>
          </p:cNvSpPr>
          <p:nvPr userDrawn="1"/>
        </p:nvSpPr>
        <p:spPr>
          <a:xfrm>
            <a:off x="5591140" y="1"/>
            <a:ext cx="5362677"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alpha val="60000"/>
            </a:schemeClr>
          </a:solidFill>
          <a:ln w="449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Title 1">
            <a:extLst>
              <a:ext uri="{FF2B5EF4-FFF2-40B4-BE49-F238E27FC236}">
                <a16:creationId xmlns:a16="http://schemas.microsoft.com/office/drawing/2014/main" id="{FDA50B04-DEA5-DCCF-0DAD-0D3B122FD652}"/>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7" name="Table Placeholder 4">
            <a:extLst>
              <a:ext uri="{FF2B5EF4-FFF2-40B4-BE49-F238E27FC236}">
                <a16:creationId xmlns:a16="http://schemas.microsoft.com/office/drawing/2014/main" id="{A8715227-A125-7CA3-B8F5-9D5894E8C981}"/>
              </a:ext>
            </a:extLst>
          </p:cNvPr>
          <p:cNvSpPr>
            <a:spLocks noGrp="1"/>
          </p:cNvSpPr>
          <p:nvPr>
            <p:ph type="tbl" sz="quarter" idx="14"/>
          </p:nvPr>
        </p:nvSpPr>
        <p:spPr>
          <a:xfrm>
            <a:off x="914400" y="2039111"/>
            <a:ext cx="10360025" cy="3374136"/>
          </a:xfrm>
        </p:spPr>
        <p:txBody>
          <a:bodyPr/>
          <a:lstStyle/>
          <a:p>
            <a:r>
              <a:rPr lang="en-US"/>
              <a:t>Click icon to add table</a:t>
            </a:r>
          </a:p>
        </p:txBody>
      </p:sp>
      <p:sp>
        <p:nvSpPr>
          <p:cNvPr id="3" name="Slide Number Placeholder 5">
            <a:extLst>
              <a:ext uri="{FF2B5EF4-FFF2-40B4-BE49-F238E27FC236}">
                <a16:creationId xmlns:a16="http://schemas.microsoft.com/office/drawing/2014/main" id="{CEC2E35B-5EFD-B330-984C-15A012C90B8A}"/>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306274893"/>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losing">
    <p:bg>
      <p:bgPr>
        <a:solidFill>
          <a:schemeClr val="bg2"/>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686C03E6-655F-A394-4461-7BC878C418BB}"/>
              </a:ext>
              <a:ext uri="{C183D7F6-B498-43B3-948B-1728B52AA6E4}">
                <adec:decorative xmlns:adec="http://schemas.microsoft.com/office/drawing/2017/decorative" val="1"/>
              </a:ext>
            </a:extLst>
          </p:cNvPr>
          <p:cNvSpPr/>
          <p:nvPr userDrawn="1"/>
        </p:nvSpPr>
        <p:spPr>
          <a:xfrm>
            <a:off x="-17145" y="3001406"/>
            <a:ext cx="3865902" cy="3856595"/>
          </a:xfrm>
          <a:custGeom>
            <a:avLst/>
            <a:gdLst>
              <a:gd name="connsiteX0" fmla="*/ 0 w 3865902"/>
              <a:gd name="connsiteY0" fmla="*/ 0 h 3856595"/>
              <a:gd name="connsiteX1" fmla="*/ 36224 w 3865902"/>
              <a:gd name="connsiteY1" fmla="*/ 87499 h 3856595"/>
              <a:gd name="connsiteX2" fmla="*/ 560241 w 3865902"/>
              <a:gd name="connsiteY2" fmla="*/ 881472 h 3856595"/>
              <a:gd name="connsiteX3" fmla="*/ 1285567 w 3865902"/>
              <a:gd name="connsiteY3" fmla="*/ 1323684 h 3856595"/>
              <a:gd name="connsiteX4" fmla="*/ 1971938 w 3865902"/>
              <a:gd name="connsiteY4" fmla="*/ 1550422 h 3856595"/>
              <a:gd name="connsiteX5" fmla="*/ 3782327 w 3865902"/>
              <a:gd name="connsiteY5" fmla="*/ 2888188 h 3856595"/>
              <a:gd name="connsiteX6" fmla="*/ 3865611 w 3865902"/>
              <a:gd name="connsiteY6" fmla="*/ 3435831 h 3856595"/>
              <a:gd name="connsiteX7" fmla="*/ 3805121 w 3865902"/>
              <a:gd name="connsiteY7" fmla="*/ 3842880 h 3856595"/>
              <a:gd name="connsiteX8" fmla="*/ 3800674 w 3865902"/>
              <a:gd name="connsiteY8" fmla="*/ 3856595 h 3856595"/>
              <a:gd name="connsiteX9" fmla="*/ 0 w 3865902"/>
              <a:gd name="connsiteY9" fmla="*/ 3856595 h 3856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65902" h="3856595">
                <a:moveTo>
                  <a:pt x="0" y="0"/>
                </a:moveTo>
                <a:lnTo>
                  <a:pt x="36224" y="87499"/>
                </a:lnTo>
                <a:cubicBezTo>
                  <a:pt x="154868" y="378336"/>
                  <a:pt x="315166" y="649927"/>
                  <a:pt x="560241" y="881472"/>
                </a:cubicBezTo>
                <a:cubicBezTo>
                  <a:pt x="766493" y="1076486"/>
                  <a:pt x="1013912" y="1216159"/>
                  <a:pt x="1285567" y="1323684"/>
                </a:cubicBezTo>
                <a:cubicBezTo>
                  <a:pt x="1588934" y="1443752"/>
                  <a:pt x="1777483" y="1493740"/>
                  <a:pt x="1971938" y="1550422"/>
                </a:cubicBezTo>
                <a:cubicBezTo>
                  <a:pt x="2188057" y="1613391"/>
                  <a:pt x="3470229" y="1987236"/>
                  <a:pt x="3782327" y="2888188"/>
                </a:cubicBezTo>
                <a:cubicBezTo>
                  <a:pt x="3866366" y="3130827"/>
                  <a:pt x="3867057" y="3372562"/>
                  <a:pt x="3865611" y="3435831"/>
                </a:cubicBezTo>
                <a:cubicBezTo>
                  <a:pt x="3862378" y="3575611"/>
                  <a:pt x="3840731" y="3710985"/>
                  <a:pt x="3805121" y="3842880"/>
                </a:cubicBezTo>
                <a:lnTo>
                  <a:pt x="3800674" y="3856595"/>
                </a:lnTo>
                <a:lnTo>
                  <a:pt x="0" y="3856595"/>
                </a:ln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Shape 24">
            <a:extLst>
              <a:ext uri="{FF2B5EF4-FFF2-40B4-BE49-F238E27FC236}">
                <a16:creationId xmlns:a16="http://schemas.microsoft.com/office/drawing/2014/main" id="{BF7A62BA-11D3-585A-8CBD-5E0FB4DE522D}"/>
              </a:ext>
              <a:ext uri="{C183D7F6-B498-43B3-948B-1728B52AA6E4}">
                <adec:decorative xmlns:adec="http://schemas.microsoft.com/office/drawing/2017/decorative" val="1"/>
              </a:ext>
            </a:extLst>
          </p:cNvPr>
          <p:cNvSpPr/>
          <p:nvPr userDrawn="1"/>
        </p:nvSpPr>
        <p:spPr>
          <a:xfrm>
            <a:off x="1" y="-1"/>
            <a:ext cx="4267591" cy="2882748"/>
          </a:xfrm>
          <a:custGeom>
            <a:avLst/>
            <a:gdLst>
              <a:gd name="connsiteX0" fmla="*/ 0 w 4267591"/>
              <a:gd name="connsiteY0" fmla="*/ 2134758 h 2882748"/>
              <a:gd name="connsiteX1" fmla="*/ 135092 w 4267591"/>
              <a:gd name="connsiteY1" fmla="*/ 2175020 h 2882748"/>
              <a:gd name="connsiteX2" fmla="*/ 469981 w 4267591"/>
              <a:gd name="connsiteY2" fmla="*/ 2285030 h 2882748"/>
              <a:gd name="connsiteX3" fmla="*/ 1134527 w 4267591"/>
              <a:gd name="connsiteY3" fmla="*/ 2529385 h 2882748"/>
              <a:gd name="connsiteX4" fmla="*/ 1064635 w 4267591"/>
              <a:gd name="connsiteY4" fmla="*/ 2548225 h 2882748"/>
              <a:gd name="connsiteX5" fmla="*/ 315785 w 4267591"/>
              <a:gd name="connsiteY5" fmla="*/ 2316034 h 2882748"/>
              <a:gd name="connsiteX6" fmla="*/ 46569 w 4267591"/>
              <a:gd name="connsiteY6" fmla="*/ 2245309 h 2882748"/>
              <a:gd name="connsiteX7" fmla="*/ 0 w 4267591"/>
              <a:gd name="connsiteY7" fmla="*/ 2235619 h 2882748"/>
              <a:gd name="connsiteX8" fmla="*/ 0 w 4267591"/>
              <a:gd name="connsiteY8" fmla="*/ 1967372 h 2882748"/>
              <a:gd name="connsiteX9" fmla="*/ 232045 w 4267591"/>
              <a:gd name="connsiteY9" fmla="*/ 2009953 h 2882748"/>
              <a:gd name="connsiteX10" fmla="*/ 495583 w 4267591"/>
              <a:gd name="connsiteY10" fmla="*/ 2061706 h 2882748"/>
              <a:gd name="connsiteX11" fmla="*/ 860985 w 4267591"/>
              <a:gd name="connsiteY11" fmla="*/ 2157208 h 2882748"/>
              <a:gd name="connsiteX12" fmla="*/ 1490314 w 4267591"/>
              <a:gd name="connsiteY12" fmla="*/ 2502311 h 2882748"/>
              <a:gd name="connsiteX13" fmla="*/ 1544328 w 4267591"/>
              <a:gd name="connsiteY13" fmla="*/ 2555153 h 2882748"/>
              <a:gd name="connsiteX14" fmla="*/ 1509378 w 4267591"/>
              <a:gd name="connsiteY14" fmla="*/ 2760287 h 2882748"/>
              <a:gd name="connsiteX15" fmla="*/ 1018130 w 4267591"/>
              <a:gd name="connsiteY15" fmla="*/ 2878317 h 2882748"/>
              <a:gd name="connsiteX16" fmla="*/ 97977 w 4267591"/>
              <a:gd name="connsiteY16" fmla="*/ 2657869 h 2882748"/>
              <a:gd name="connsiteX17" fmla="*/ 0 w 4267591"/>
              <a:gd name="connsiteY17" fmla="*/ 2611661 h 2882748"/>
              <a:gd name="connsiteX18" fmla="*/ 0 w 4267591"/>
              <a:gd name="connsiteY18" fmla="*/ 2522575 h 2882748"/>
              <a:gd name="connsiteX19" fmla="*/ 36179 w 4267591"/>
              <a:gd name="connsiteY19" fmla="*/ 2540947 h 2882748"/>
              <a:gd name="connsiteX20" fmla="*/ 227168 w 4267591"/>
              <a:gd name="connsiteY20" fmla="*/ 2619861 h 2882748"/>
              <a:gd name="connsiteX21" fmla="*/ 1049720 w 4267591"/>
              <a:gd name="connsiteY21" fmla="*/ 2803693 h 2882748"/>
              <a:gd name="connsiteX22" fmla="*/ 1522759 w 4267591"/>
              <a:gd name="connsiteY22" fmla="*/ 2657300 h 2882748"/>
              <a:gd name="connsiteX23" fmla="*/ 1341031 w 4267591"/>
              <a:gd name="connsiteY23" fmla="*/ 2488140 h 2882748"/>
              <a:gd name="connsiteX24" fmla="*/ 116573 w 4267591"/>
              <a:gd name="connsiteY24" fmla="*/ 2081431 h 2882748"/>
              <a:gd name="connsiteX25" fmla="*/ 0 w 4267591"/>
              <a:gd name="connsiteY25" fmla="*/ 2071355 h 2882748"/>
              <a:gd name="connsiteX26" fmla="*/ 2401892 w 4267591"/>
              <a:gd name="connsiteY26" fmla="*/ 1751418 h 2882748"/>
              <a:gd name="connsiteX27" fmla="*/ 2313603 w 4267591"/>
              <a:gd name="connsiteY27" fmla="*/ 1773156 h 2882748"/>
              <a:gd name="connsiteX28" fmla="*/ 3736159 w 4267591"/>
              <a:gd name="connsiteY28" fmla="*/ 2098816 h 2882748"/>
              <a:gd name="connsiteX29" fmla="*/ 2421513 w 4267591"/>
              <a:gd name="connsiteY29" fmla="*/ 1752198 h 2882748"/>
              <a:gd name="connsiteX30" fmla="*/ 2401892 w 4267591"/>
              <a:gd name="connsiteY30" fmla="*/ 1751418 h 2882748"/>
              <a:gd name="connsiteX31" fmla="*/ 2910248 w 4267591"/>
              <a:gd name="connsiteY31" fmla="*/ 1665762 h 2882748"/>
              <a:gd name="connsiteX32" fmla="*/ 2693521 w 4267591"/>
              <a:gd name="connsiteY32" fmla="*/ 1712957 h 2882748"/>
              <a:gd name="connsiteX33" fmla="*/ 3841143 w 4267591"/>
              <a:gd name="connsiteY33" fmla="*/ 1959708 h 2882748"/>
              <a:gd name="connsiteX34" fmla="*/ 2910248 w 4267591"/>
              <a:gd name="connsiteY34" fmla="*/ 1665762 h 2882748"/>
              <a:gd name="connsiteX35" fmla="*/ 2919895 w 4267591"/>
              <a:gd name="connsiteY35" fmla="*/ 1115054 h 2882748"/>
              <a:gd name="connsiteX36" fmla="*/ 2125748 w 4267591"/>
              <a:gd name="connsiteY36" fmla="*/ 1202674 h 2882748"/>
              <a:gd name="connsiteX37" fmla="*/ 2007109 w 4267591"/>
              <a:gd name="connsiteY37" fmla="*/ 1223832 h 2882748"/>
              <a:gd name="connsiteX38" fmla="*/ 1247864 w 4267591"/>
              <a:gd name="connsiteY38" fmla="*/ 1530087 h 2882748"/>
              <a:gd name="connsiteX39" fmla="*/ 1226462 w 4267591"/>
              <a:gd name="connsiteY39" fmla="*/ 1563493 h 2882748"/>
              <a:gd name="connsiteX40" fmla="*/ 2881638 w 4267591"/>
              <a:gd name="connsiteY40" fmla="*/ 1311235 h 2882748"/>
              <a:gd name="connsiteX41" fmla="*/ 2936572 w 4267591"/>
              <a:gd name="connsiteY41" fmla="*/ 1351817 h 2882748"/>
              <a:gd name="connsiteX42" fmla="*/ 2102826 w 4267591"/>
              <a:gd name="connsiteY42" fmla="*/ 1509825 h 2882748"/>
              <a:gd name="connsiteX43" fmla="*/ 1245458 w 4267591"/>
              <a:gd name="connsiteY43" fmla="*/ 1667199 h 2882748"/>
              <a:gd name="connsiteX44" fmla="*/ 2186119 w 4267591"/>
              <a:gd name="connsiteY44" fmla="*/ 1681732 h 2882748"/>
              <a:gd name="connsiteX45" fmla="*/ 2756600 w 4267591"/>
              <a:gd name="connsiteY45" fmla="*/ 1558336 h 2882748"/>
              <a:gd name="connsiteX46" fmla="*/ 3162185 w 4267591"/>
              <a:gd name="connsiteY46" fmla="*/ 1256614 h 2882748"/>
              <a:gd name="connsiteX47" fmla="*/ 2919895 w 4267591"/>
              <a:gd name="connsiteY47" fmla="*/ 1115054 h 2882748"/>
              <a:gd name="connsiteX48" fmla="*/ 0 w 4267591"/>
              <a:gd name="connsiteY48" fmla="*/ 681959 h 2882748"/>
              <a:gd name="connsiteX49" fmla="*/ 28001 w 4267591"/>
              <a:gd name="connsiteY49" fmla="*/ 697524 h 2882748"/>
              <a:gd name="connsiteX50" fmla="*/ 66082 w 4267591"/>
              <a:gd name="connsiteY50" fmla="*/ 776244 h 2882748"/>
              <a:gd name="connsiteX51" fmla="*/ 13562 w 4267591"/>
              <a:gd name="connsiteY51" fmla="*/ 1111244 h 2882748"/>
              <a:gd name="connsiteX52" fmla="*/ 0 w 4267591"/>
              <a:gd name="connsiteY52" fmla="*/ 1128554 h 2882748"/>
              <a:gd name="connsiteX53" fmla="*/ 2203267 w 4267591"/>
              <a:gd name="connsiteY53" fmla="*/ 26463 h 2882748"/>
              <a:gd name="connsiteX54" fmla="*/ 2047374 w 4267591"/>
              <a:gd name="connsiteY54" fmla="*/ 86186 h 2882748"/>
              <a:gd name="connsiteX55" fmla="*/ 1322563 w 4267591"/>
              <a:gd name="connsiteY55" fmla="*/ 668412 h 2882748"/>
              <a:gd name="connsiteX56" fmla="*/ 701249 w 4267591"/>
              <a:gd name="connsiteY56" fmla="*/ 1348218 h 2882748"/>
              <a:gd name="connsiteX57" fmla="*/ 386156 w 4267591"/>
              <a:gd name="connsiteY57" fmla="*/ 1624759 h 2882748"/>
              <a:gd name="connsiteX58" fmla="*/ 1967804 w 4267591"/>
              <a:gd name="connsiteY58" fmla="*/ 396793 h 2882748"/>
              <a:gd name="connsiteX59" fmla="*/ 1984442 w 4267591"/>
              <a:gd name="connsiteY59" fmla="*/ 498145 h 2882748"/>
              <a:gd name="connsiteX60" fmla="*/ 1156574 w 4267591"/>
              <a:gd name="connsiteY60" fmla="*/ 1246824 h 2882748"/>
              <a:gd name="connsiteX61" fmla="*/ 530122 w 4267591"/>
              <a:gd name="connsiteY61" fmla="*/ 1667318 h 2882748"/>
              <a:gd name="connsiteX62" fmla="*/ 463307 w 4267591"/>
              <a:gd name="connsiteY62" fmla="*/ 1726138 h 2882748"/>
              <a:gd name="connsiteX63" fmla="*/ 590405 w 4267591"/>
              <a:gd name="connsiteY63" fmla="*/ 1698370 h 2882748"/>
              <a:gd name="connsiteX64" fmla="*/ 809789 w 4267591"/>
              <a:gd name="connsiteY64" fmla="*/ 1592612 h 2882748"/>
              <a:gd name="connsiteX65" fmla="*/ 2068235 w 4267591"/>
              <a:gd name="connsiteY65" fmla="*/ 631578 h 2882748"/>
              <a:gd name="connsiteX66" fmla="*/ 2262105 w 4267591"/>
              <a:gd name="connsiteY66" fmla="*/ 125274 h 2882748"/>
              <a:gd name="connsiteX67" fmla="*/ 2265630 w 4267591"/>
              <a:gd name="connsiteY67" fmla="*/ 37856 h 2882748"/>
              <a:gd name="connsiteX68" fmla="*/ 2203267 w 4267591"/>
              <a:gd name="connsiteY68" fmla="*/ 26463 h 2882748"/>
              <a:gd name="connsiteX69" fmla="*/ 2051856 w 4267591"/>
              <a:gd name="connsiteY69" fmla="*/ 0 h 2882748"/>
              <a:gd name="connsiteX70" fmla="*/ 2335286 w 4267591"/>
              <a:gd name="connsiteY70" fmla="*/ 0 h 2882748"/>
              <a:gd name="connsiteX71" fmla="*/ 2350174 w 4267591"/>
              <a:gd name="connsiteY71" fmla="*/ 20880 h 2882748"/>
              <a:gd name="connsiteX72" fmla="*/ 2331394 w 4267591"/>
              <a:gd name="connsiteY72" fmla="*/ 195450 h 2882748"/>
              <a:gd name="connsiteX73" fmla="*/ 2063312 w 4267591"/>
              <a:gd name="connsiteY73" fmla="*/ 783873 h 2882748"/>
              <a:gd name="connsiteX74" fmla="*/ 1769279 w 4267591"/>
              <a:gd name="connsiteY74" fmla="*/ 1159780 h 2882748"/>
              <a:gd name="connsiteX75" fmla="*/ 2107521 w 4267591"/>
              <a:gd name="connsiteY75" fmla="*/ 1108963 h 2882748"/>
              <a:gd name="connsiteX76" fmla="*/ 2430619 w 4267591"/>
              <a:gd name="connsiteY76" fmla="*/ 948494 h 2882748"/>
              <a:gd name="connsiteX77" fmla="*/ 2496219 w 4267591"/>
              <a:gd name="connsiteY77" fmla="*/ 895238 h 2882748"/>
              <a:gd name="connsiteX78" fmla="*/ 2669192 w 4267591"/>
              <a:gd name="connsiteY78" fmla="*/ 724088 h 2882748"/>
              <a:gd name="connsiteX79" fmla="*/ 2929776 w 4267591"/>
              <a:gd name="connsiteY79" fmla="*/ 549732 h 2882748"/>
              <a:gd name="connsiteX80" fmla="*/ 3210049 w 4267591"/>
              <a:gd name="connsiteY80" fmla="*/ 274173 h 2882748"/>
              <a:gd name="connsiteX81" fmla="*/ 3383761 w 4267591"/>
              <a:gd name="connsiteY81" fmla="*/ 99928 h 2882748"/>
              <a:gd name="connsiteX82" fmla="*/ 3490563 w 4267591"/>
              <a:gd name="connsiteY82" fmla="*/ 0 h 2882748"/>
              <a:gd name="connsiteX83" fmla="*/ 3605978 w 4267591"/>
              <a:gd name="connsiteY83" fmla="*/ 0 h 2882748"/>
              <a:gd name="connsiteX84" fmla="*/ 3458563 w 4267591"/>
              <a:gd name="connsiteY84" fmla="*/ 137538 h 2882748"/>
              <a:gd name="connsiteX85" fmla="*/ 3304191 w 4267591"/>
              <a:gd name="connsiteY85" fmla="*/ 292930 h 2882748"/>
              <a:gd name="connsiteX86" fmla="*/ 2897104 w 4267591"/>
              <a:gd name="connsiteY86" fmla="*/ 710073 h 2882748"/>
              <a:gd name="connsiteX87" fmla="*/ 3766184 w 4267591"/>
              <a:gd name="connsiteY87" fmla="*/ 69979 h 2882748"/>
              <a:gd name="connsiteX88" fmla="*/ 3750328 w 4267591"/>
              <a:gd name="connsiteY88" fmla="*/ 211725 h 2882748"/>
              <a:gd name="connsiteX89" fmla="*/ 3318080 w 4267591"/>
              <a:gd name="connsiteY89" fmla="*/ 608245 h 2882748"/>
              <a:gd name="connsiteX90" fmla="*/ 3254471 w 4267591"/>
              <a:gd name="connsiteY90" fmla="*/ 670645 h 2882748"/>
              <a:gd name="connsiteX91" fmla="*/ 4175741 w 4267591"/>
              <a:gd name="connsiteY91" fmla="*/ 5506 h 2882748"/>
              <a:gd name="connsiteX92" fmla="*/ 4178513 w 4267591"/>
              <a:gd name="connsiteY92" fmla="*/ 0 h 2882748"/>
              <a:gd name="connsiteX93" fmla="*/ 4267591 w 4267591"/>
              <a:gd name="connsiteY93" fmla="*/ 0 h 2882748"/>
              <a:gd name="connsiteX94" fmla="*/ 4196883 w 4267591"/>
              <a:gd name="connsiteY94" fmla="*/ 117608 h 2882748"/>
              <a:gd name="connsiteX95" fmla="*/ 3716201 w 4267591"/>
              <a:gd name="connsiteY95" fmla="*/ 571695 h 2882748"/>
              <a:gd name="connsiteX96" fmla="*/ 2777805 w 4267591"/>
              <a:gd name="connsiteY96" fmla="*/ 899081 h 2882748"/>
              <a:gd name="connsiteX97" fmla="*/ 2446797 w 4267591"/>
              <a:gd name="connsiteY97" fmla="*/ 1055975 h 2882748"/>
              <a:gd name="connsiteX98" fmla="*/ 2900281 w 4267591"/>
              <a:gd name="connsiteY98" fmla="*/ 1035018 h 2882748"/>
              <a:gd name="connsiteX99" fmla="*/ 3146182 w 4267591"/>
              <a:gd name="connsiteY99" fmla="*/ 1085105 h 2882748"/>
              <a:gd name="connsiteX100" fmla="*/ 3214189 w 4267591"/>
              <a:gd name="connsiteY100" fmla="*/ 1402718 h 2882748"/>
              <a:gd name="connsiteX101" fmla="*/ 3086344 w 4267591"/>
              <a:gd name="connsiteY101" fmla="*/ 1546472 h 2882748"/>
              <a:gd name="connsiteX102" fmla="*/ 3211267 w 4267591"/>
              <a:gd name="connsiteY102" fmla="*/ 1568873 h 2882748"/>
              <a:gd name="connsiteX103" fmla="*/ 3927914 w 4267591"/>
              <a:gd name="connsiteY103" fmla="*/ 1904073 h 2882748"/>
              <a:gd name="connsiteX104" fmla="*/ 4063227 w 4267591"/>
              <a:gd name="connsiteY104" fmla="*/ 2175596 h 2882748"/>
              <a:gd name="connsiteX105" fmla="*/ 2394808 w 4267591"/>
              <a:gd name="connsiteY105" fmla="*/ 1935259 h 2882748"/>
              <a:gd name="connsiteX106" fmla="*/ 2062377 w 4267591"/>
              <a:gd name="connsiteY106" fmla="*/ 1802662 h 2882748"/>
              <a:gd name="connsiteX107" fmla="*/ 1716334 w 4267591"/>
              <a:gd name="connsiteY107" fmla="*/ 1804077 h 2882748"/>
              <a:gd name="connsiteX108" fmla="*/ 983200 w 4267591"/>
              <a:gd name="connsiteY108" fmla="*/ 1741413 h 2882748"/>
              <a:gd name="connsiteX109" fmla="*/ 804660 w 4267591"/>
              <a:gd name="connsiteY109" fmla="*/ 1734159 h 2882748"/>
              <a:gd name="connsiteX110" fmla="*/ 55558 w 4267591"/>
              <a:gd name="connsiteY110" fmla="*/ 1914988 h 2882748"/>
              <a:gd name="connsiteX111" fmla="*/ 8924 w 4267591"/>
              <a:gd name="connsiteY111" fmla="*/ 1934264 h 2882748"/>
              <a:gd name="connsiteX112" fmla="*/ 0 w 4267591"/>
              <a:gd name="connsiteY112" fmla="*/ 1939129 h 2882748"/>
              <a:gd name="connsiteX113" fmla="*/ 0 w 4267591"/>
              <a:gd name="connsiteY113" fmla="*/ 1841344 h 2882748"/>
              <a:gd name="connsiteX114" fmla="*/ 9691 w 4267591"/>
              <a:gd name="connsiteY114" fmla="*/ 1837644 h 2882748"/>
              <a:gd name="connsiteX115" fmla="*/ 51235 w 4267591"/>
              <a:gd name="connsiteY115" fmla="*/ 1805797 h 2882748"/>
              <a:gd name="connsiteX116" fmla="*/ 167264 w 4267591"/>
              <a:gd name="connsiteY116" fmla="*/ 1687327 h 2882748"/>
              <a:gd name="connsiteX117" fmla="*/ 314090 w 4267591"/>
              <a:gd name="connsiteY117" fmla="*/ 1581932 h 2882748"/>
              <a:gd name="connsiteX118" fmla="*/ 1249671 w 4267591"/>
              <a:gd name="connsiteY118" fmla="*/ 638506 h 2882748"/>
              <a:gd name="connsiteX119" fmla="*/ 1837405 w 4267591"/>
              <a:gd name="connsiteY119" fmla="*/ 113171 h 288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67591" h="2882748">
                <a:moveTo>
                  <a:pt x="0" y="2134758"/>
                </a:moveTo>
                <a:lnTo>
                  <a:pt x="135092" y="2175020"/>
                </a:lnTo>
                <a:cubicBezTo>
                  <a:pt x="247893" y="2208938"/>
                  <a:pt x="359897" y="2244319"/>
                  <a:pt x="469981" y="2285030"/>
                </a:cubicBezTo>
                <a:cubicBezTo>
                  <a:pt x="688734" y="2365982"/>
                  <a:pt x="926780" y="2389580"/>
                  <a:pt x="1134527" y="2529385"/>
                </a:cubicBezTo>
                <a:cubicBezTo>
                  <a:pt x="1111293" y="2536105"/>
                  <a:pt x="1084314" y="2554145"/>
                  <a:pt x="1064635" y="2548225"/>
                </a:cubicBezTo>
                <a:cubicBezTo>
                  <a:pt x="814362" y="2472495"/>
                  <a:pt x="566898" y="2388275"/>
                  <a:pt x="315785" y="2316034"/>
                </a:cubicBezTo>
                <a:cubicBezTo>
                  <a:pt x="226713" y="2290482"/>
                  <a:pt x="136892" y="2266722"/>
                  <a:pt x="46569" y="2245309"/>
                </a:cubicBezTo>
                <a:lnTo>
                  <a:pt x="0" y="2235619"/>
                </a:lnTo>
                <a:close/>
                <a:moveTo>
                  <a:pt x="0" y="1967372"/>
                </a:moveTo>
                <a:lnTo>
                  <a:pt x="232045" y="2009953"/>
                </a:lnTo>
                <a:cubicBezTo>
                  <a:pt x="320878" y="2026276"/>
                  <a:pt x="408499" y="2042942"/>
                  <a:pt x="495583" y="2061706"/>
                </a:cubicBezTo>
                <a:cubicBezTo>
                  <a:pt x="618442" y="2088448"/>
                  <a:pt x="738499" y="2128393"/>
                  <a:pt x="860985" y="2157208"/>
                </a:cubicBezTo>
                <a:cubicBezTo>
                  <a:pt x="1103133" y="2213900"/>
                  <a:pt x="1297707" y="2355605"/>
                  <a:pt x="1490314" y="2502311"/>
                </a:cubicBezTo>
                <a:cubicBezTo>
                  <a:pt x="1510009" y="2517660"/>
                  <a:pt x="1528110" y="2535934"/>
                  <a:pt x="1544328" y="2555153"/>
                </a:cubicBezTo>
                <a:cubicBezTo>
                  <a:pt x="1619298" y="2646068"/>
                  <a:pt x="1613092" y="2705575"/>
                  <a:pt x="1509378" y="2760287"/>
                </a:cubicBezTo>
                <a:cubicBezTo>
                  <a:pt x="1356960" y="2840889"/>
                  <a:pt x="1196693" y="2899717"/>
                  <a:pt x="1018130" y="2878317"/>
                </a:cubicBezTo>
                <a:cubicBezTo>
                  <a:pt x="700936" y="2839694"/>
                  <a:pt x="389321" y="2782077"/>
                  <a:pt x="97977" y="2657869"/>
                </a:cubicBezTo>
                <a:lnTo>
                  <a:pt x="0" y="2611661"/>
                </a:lnTo>
                <a:lnTo>
                  <a:pt x="0" y="2522575"/>
                </a:lnTo>
                <a:lnTo>
                  <a:pt x="36179" y="2540947"/>
                </a:lnTo>
                <a:cubicBezTo>
                  <a:pt x="98865" y="2569652"/>
                  <a:pt x="162521" y="2595839"/>
                  <a:pt x="227168" y="2619861"/>
                </a:cubicBezTo>
                <a:cubicBezTo>
                  <a:pt x="491407" y="2717831"/>
                  <a:pt x="766881" y="2781841"/>
                  <a:pt x="1049720" y="2803693"/>
                </a:cubicBezTo>
                <a:cubicBezTo>
                  <a:pt x="1216976" y="2816618"/>
                  <a:pt x="1364079" y="2764406"/>
                  <a:pt x="1522759" y="2657300"/>
                </a:cubicBezTo>
                <a:cubicBezTo>
                  <a:pt x="1454327" y="2593064"/>
                  <a:pt x="1404813" y="2529467"/>
                  <a:pt x="1341031" y="2488140"/>
                </a:cubicBezTo>
                <a:cubicBezTo>
                  <a:pt x="965455" y="2245805"/>
                  <a:pt x="550818" y="2128773"/>
                  <a:pt x="116573" y="2081431"/>
                </a:cubicBezTo>
                <a:lnTo>
                  <a:pt x="0" y="2071355"/>
                </a:lnTo>
                <a:close/>
                <a:moveTo>
                  <a:pt x="2401892" y="1751418"/>
                </a:moveTo>
                <a:cubicBezTo>
                  <a:pt x="2380659" y="1753882"/>
                  <a:pt x="2353750" y="1764838"/>
                  <a:pt x="2313603" y="1773156"/>
                </a:cubicBezTo>
                <a:cubicBezTo>
                  <a:pt x="2752497" y="2089138"/>
                  <a:pt x="3685183" y="2174215"/>
                  <a:pt x="3736159" y="2098816"/>
                </a:cubicBezTo>
                <a:cubicBezTo>
                  <a:pt x="3681320" y="2058894"/>
                  <a:pt x="2852539" y="1864508"/>
                  <a:pt x="2421513" y="1752198"/>
                </a:cubicBezTo>
                <a:cubicBezTo>
                  <a:pt x="2415417" y="1750720"/>
                  <a:pt x="2408970" y="1750597"/>
                  <a:pt x="2401892" y="1751418"/>
                </a:cubicBezTo>
                <a:close/>
                <a:moveTo>
                  <a:pt x="2910248" y="1665762"/>
                </a:moveTo>
                <a:cubicBezTo>
                  <a:pt x="2826286" y="1667679"/>
                  <a:pt x="2751312" y="1681882"/>
                  <a:pt x="2693521" y="1712957"/>
                </a:cubicBezTo>
                <a:cubicBezTo>
                  <a:pt x="3023533" y="1861399"/>
                  <a:pt x="3770067" y="2002973"/>
                  <a:pt x="3841143" y="1959708"/>
                </a:cubicBezTo>
                <a:cubicBezTo>
                  <a:pt x="3806676" y="1879835"/>
                  <a:pt x="3274081" y="1657452"/>
                  <a:pt x="2910248" y="1665762"/>
                </a:cubicBezTo>
                <a:close/>
                <a:moveTo>
                  <a:pt x="2919895" y="1115054"/>
                </a:moveTo>
                <a:cubicBezTo>
                  <a:pt x="2655211" y="1144481"/>
                  <a:pt x="2390336" y="1172588"/>
                  <a:pt x="2125748" y="1202674"/>
                </a:cubicBezTo>
                <a:cubicBezTo>
                  <a:pt x="2086040" y="1207055"/>
                  <a:pt x="2046728" y="1223505"/>
                  <a:pt x="2007109" y="1223832"/>
                </a:cubicBezTo>
                <a:cubicBezTo>
                  <a:pt x="1713676" y="1226414"/>
                  <a:pt x="1486960" y="1393190"/>
                  <a:pt x="1247864" y="1530087"/>
                </a:cubicBezTo>
                <a:cubicBezTo>
                  <a:pt x="1241000" y="1533773"/>
                  <a:pt x="1237913" y="1544997"/>
                  <a:pt x="1226462" y="1563493"/>
                </a:cubicBezTo>
                <a:cubicBezTo>
                  <a:pt x="1789476" y="1476879"/>
                  <a:pt x="2803826" y="1321787"/>
                  <a:pt x="2881638" y="1311235"/>
                </a:cubicBezTo>
                <a:cubicBezTo>
                  <a:pt x="2904030" y="1308005"/>
                  <a:pt x="2936572" y="1351817"/>
                  <a:pt x="2936572" y="1351817"/>
                </a:cubicBezTo>
                <a:cubicBezTo>
                  <a:pt x="2648787" y="1412198"/>
                  <a:pt x="2378604" y="1473408"/>
                  <a:pt x="2102826" y="1509825"/>
                </a:cubicBezTo>
                <a:cubicBezTo>
                  <a:pt x="1825072" y="1546526"/>
                  <a:pt x="1544201" y="1575593"/>
                  <a:pt x="1245458" y="1667199"/>
                </a:cubicBezTo>
                <a:cubicBezTo>
                  <a:pt x="1578446" y="1738407"/>
                  <a:pt x="1883155" y="1725439"/>
                  <a:pt x="2186119" y="1681732"/>
                </a:cubicBezTo>
                <a:cubicBezTo>
                  <a:pt x="2378435" y="1653988"/>
                  <a:pt x="2572052" y="1616623"/>
                  <a:pt x="2756600" y="1558336"/>
                </a:cubicBezTo>
                <a:cubicBezTo>
                  <a:pt x="2920548" y="1506387"/>
                  <a:pt x="3093043" y="1443775"/>
                  <a:pt x="3162185" y="1256614"/>
                </a:cubicBezTo>
                <a:cubicBezTo>
                  <a:pt x="3114378" y="1144263"/>
                  <a:pt x="3033091" y="1102767"/>
                  <a:pt x="2919895" y="1115054"/>
                </a:cubicBezTo>
                <a:close/>
                <a:moveTo>
                  <a:pt x="0" y="681959"/>
                </a:moveTo>
                <a:lnTo>
                  <a:pt x="28001" y="697524"/>
                </a:lnTo>
                <a:cubicBezTo>
                  <a:pt x="49725" y="716454"/>
                  <a:pt x="63111" y="743997"/>
                  <a:pt x="66082" y="776244"/>
                </a:cubicBezTo>
                <a:cubicBezTo>
                  <a:pt x="77189" y="890520"/>
                  <a:pt x="87170" y="1006306"/>
                  <a:pt x="13562" y="1111244"/>
                </a:cubicBezTo>
                <a:lnTo>
                  <a:pt x="0" y="1128554"/>
                </a:lnTo>
                <a:close/>
                <a:moveTo>
                  <a:pt x="2203267" y="26463"/>
                </a:moveTo>
                <a:cubicBezTo>
                  <a:pt x="2144469" y="27840"/>
                  <a:pt x="2095401" y="62583"/>
                  <a:pt x="2047374" y="86186"/>
                </a:cubicBezTo>
                <a:cubicBezTo>
                  <a:pt x="1763675" y="226150"/>
                  <a:pt x="1528451" y="427164"/>
                  <a:pt x="1322563" y="668412"/>
                </a:cubicBezTo>
                <a:cubicBezTo>
                  <a:pt x="1122967" y="902015"/>
                  <a:pt x="913285" y="1126294"/>
                  <a:pt x="701249" y="1348218"/>
                </a:cubicBezTo>
                <a:cubicBezTo>
                  <a:pt x="604859" y="1449032"/>
                  <a:pt x="491877" y="1532703"/>
                  <a:pt x="386156" y="1624759"/>
                </a:cubicBezTo>
                <a:cubicBezTo>
                  <a:pt x="1010012" y="1340055"/>
                  <a:pt x="1511447" y="896500"/>
                  <a:pt x="1967804" y="396793"/>
                </a:cubicBezTo>
                <a:cubicBezTo>
                  <a:pt x="2030450" y="434916"/>
                  <a:pt x="2018270" y="466990"/>
                  <a:pt x="1984442" y="498145"/>
                </a:cubicBezTo>
                <a:cubicBezTo>
                  <a:pt x="1710906" y="750499"/>
                  <a:pt x="1470182" y="1039217"/>
                  <a:pt x="1156574" y="1246824"/>
                </a:cubicBezTo>
                <a:cubicBezTo>
                  <a:pt x="946657" y="1385576"/>
                  <a:pt x="738437" y="1526777"/>
                  <a:pt x="530122" y="1667318"/>
                </a:cubicBezTo>
                <a:cubicBezTo>
                  <a:pt x="514799" y="1677613"/>
                  <a:pt x="502024" y="1691583"/>
                  <a:pt x="463307" y="1726138"/>
                </a:cubicBezTo>
                <a:cubicBezTo>
                  <a:pt x="528693" y="1713337"/>
                  <a:pt x="579708" y="1717430"/>
                  <a:pt x="590405" y="1698370"/>
                </a:cubicBezTo>
                <a:cubicBezTo>
                  <a:pt x="641358" y="1608827"/>
                  <a:pt x="733516" y="1623154"/>
                  <a:pt x="809789" y="1592612"/>
                </a:cubicBezTo>
                <a:cubicBezTo>
                  <a:pt x="1317648" y="1389320"/>
                  <a:pt x="1783816" y="1130061"/>
                  <a:pt x="2068235" y="631578"/>
                </a:cubicBezTo>
                <a:cubicBezTo>
                  <a:pt x="2158880" y="472306"/>
                  <a:pt x="2229752" y="306454"/>
                  <a:pt x="2262105" y="125274"/>
                </a:cubicBezTo>
                <a:cubicBezTo>
                  <a:pt x="2267422" y="96885"/>
                  <a:pt x="2264455" y="66995"/>
                  <a:pt x="2265630" y="37856"/>
                </a:cubicBezTo>
                <a:cubicBezTo>
                  <a:pt x="2243547" y="29252"/>
                  <a:pt x="2222866" y="26004"/>
                  <a:pt x="2203267" y="26463"/>
                </a:cubicBezTo>
                <a:close/>
                <a:moveTo>
                  <a:pt x="2051856" y="0"/>
                </a:moveTo>
                <a:lnTo>
                  <a:pt x="2335286" y="0"/>
                </a:lnTo>
                <a:lnTo>
                  <a:pt x="2350174" y="20880"/>
                </a:lnTo>
                <a:cubicBezTo>
                  <a:pt x="2370139" y="76045"/>
                  <a:pt x="2344286" y="138009"/>
                  <a:pt x="2331394" y="195450"/>
                </a:cubicBezTo>
                <a:cubicBezTo>
                  <a:pt x="2283002" y="409934"/>
                  <a:pt x="2191666" y="606360"/>
                  <a:pt x="2063312" y="783873"/>
                </a:cubicBezTo>
                <a:cubicBezTo>
                  <a:pt x="1973739" y="908633"/>
                  <a:pt x="1874460" y="1026706"/>
                  <a:pt x="1769279" y="1159780"/>
                </a:cubicBezTo>
                <a:cubicBezTo>
                  <a:pt x="1892535" y="1142673"/>
                  <a:pt x="2006127" y="1142454"/>
                  <a:pt x="2107521" y="1108963"/>
                </a:cubicBezTo>
                <a:cubicBezTo>
                  <a:pt x="2220487" y="1071780"/>
                  <a:pt x="2323708" y="1004339"/>
                  <a:pt x="2430619" y="948494"/>
                </a:cubicBezTo>
                <a:cubicBezTo>
                  <a:pt x="2455631" y="935453"/>
                  <a:pt x="2494465" y="915702"/>
                  <a:pt x="2496219" y="895238"/>
                </a:cubicBezTo>
                <a:cubicBezTo>
                  <a:pt x="2508370" y="788386"/>
                  <a:pt x="2598965" y="768580"/>
                  <a:pt x="2669192" y="724088"/>
                </a:cubicBezTo>
                <a:cubicBezTo>
                  <a:pt x="2757939" y="668169"/>
                  <a:pt x="2850741" y="617052"/>
                  <a:pt x="2929776" y="549732"/>
                </a:cubicBezTo>
                <a:cubicBezTo>
                  <a:pt x="3029863" y="465227"/>
                  <a:pt x="3118730" y="368193"/>
                  <a:pt x="3210049" y="274173"/>
                </a:cubicBezTo>
                <a:cubicBezTo>
                  <a:pt x="3267476" y="215529"/>
                  <a:pt x="3325157" y="157184"/>
                  <a:pt x="3383761" y="99928"/>
                </a:cubicBezTo>
                <a:lnTo>
                  <a:pt x="3490563" y="0"/>
                </a:lnTo>
                <a:lnTo>
                  <a:pt x="3605978" y="0"/>
                </a:lnTo>
                <a:lnTo>
                  <a:pt x="3458563" y="137538"/>
                </a:lnTo>
                <a:cubicBezTo>
                  <a:pt x="3406397" y="188455"/>
                  <a:pt x="3355111" y="240446"/>
                  <a:pt x="3304191" y="292930"/>
                </a:cubicBezTo>
                <a:cubicBezTo>
                  <a:pt x="3168997" y="432355"/>
                  <a:pt x="3033051" y="571214"/>
                  <a:pt x="2897104" y="710073"/>
                </a:cubicBezTo>
                <a:cubicBezTo>
                  <a:pt x="3271787" y="613576"/>
                  <a:pt x="3532055" y="362462"/>
                  <a:pt x="3766184" y="69979"/>
                </a:cubicBezTo>
                <a:cubicBezTo>
                  <a:pt x="3828419" y="142521"/>
                  <a:pt x="3781712" y="182271"/>
                  <a:pt x="3750328" y="211725"/>
                </a:cubicBezTo>
                <a:cubicBezTo>
                  <a:pt x="3608446" y="346725"/>
                  <a:pt x="3462414" y="476260"/>
                  <a:pt x="3318080" y="608245"/>
                </a:cubicBezTo>
                <a:cubicBezTo>
                  <a:pt x="3301448" y="623445"/>
                  <a:pt x="3286323" y="639775"/>
                  <a:pt x="3254471" y="670645"/>
                </a:cubicBezTo>
                <a:cubicBezTo>
                  <a:pt x="3655467" y="551487"/>
                  <a:pt x="3975215" y="358490"/>
                  <a:pt x="4175741" y="5506"/>
                </a:cubicBezTo>
                <a:lnTo>
                  <a:pt x="4178513" y="0"/>
                </a:lnTo>
                <a:lnTo>
                  <a:pt x="4267591" y="0"/>
                </a:lnTo>
                <a:lnTo>
                  <a:pt x="4196883" y="117608"/>
                </a:lnTo>
                <a:cubicBezTo>
                  <a:pt x="4072919" y="301445"/>
                  <a:pt x="3920352" y="459377"/>
                  <a:pt x="3716201" y="571695"/>
                </a:cubicBezTo>
                <a:cubicBezTo>
                  <a:pt x="3420870" y="733548"/>
                  <a:pt x="3099527" y="817634"/>
                  <a:pt x="2777805" y="899081"/>
                </a:cubicBezTo>
                <a:cubicBezTo>
                  <a:pt x="2654572" y="930333"/>
                  <a:pt x="2549256" y="983254"/>
                  <a:pt x="2446797" y="1055975"/>
                </a:cubicBezTo>
                <a:cubicBezTo>
                  <a:pt x="2599913" y="1054771"/>
                  <a:pt x="2749800" y="1035842"/>
                  <a:pt x="2900281" y="1035018"/>
                </a:cubicBezTo>
                <a:cubicBezTo>
                  <a:pt x="2982910" y="1034551"/>
                  <a:pt x="3071966" y="1050673"/>
                  <a:pt x="3146182" y="1085105"/>
                </a:cubicBezTo>
                <a:cubicBezTo>
                  <a:pt x="3273707" y="1144184"/>
                  <a:pt x="3299549" y="1290694"/>
                  <a:pt x="3214189" y="1402718"/>
                </a:cubicBezTo>
                <a:cubicBezTo>
                  <a:pt x="3177941" y="1449717"/>
                  <a:pt x="3135567" y="1491537"/>
                  <a:pt x="3086344" y="1546472"/>
                </a:cubicBezTo>
                <a:cubicBezTo>
                  <a:pt x="3135391" y="1555565"/>
                  <a:pt x="3172956" y="1564294"/>
                  <a:pt x="3211267" y="1568873"/>
                </a:cubicBezTo>
                <a:cubicBezTo>
                  <a:pt x="3486503" y="1603274"/>
                  <a:pt x="3709787" y="1748249"/>
                  <a:pt x="3927914" y="1904073"/>
                </a:cubicBezTo>
                <a:cubicBezTo>
                  <a:pt x="4026847" y="1974687"/>
                  <a:pt x="4088431" y="2052038"/>
                  <a:pt x="4063227" y="2175596"/>
                </a:cubicBezTo>
                <a:cubicBezTo>
                  <a:pt x="4040888" y="2267748"/>
                  <a:pt x="2840535" y="2228697"/>
                  <a:pt x="2394808" y="1935259"/>
                </a:cubicBezTo>
                <a:cubicBezTo>
                  <a:pt x="2296731" y="1870583"/>
                  <a:pt x="2177887" y="1825072"/>
                  <a:pt x="2062377" y="1802662"/>
                </a:cubicBezTo>
                <a:cubicBezTo>
                  <a:pt x="1951103" y="1781660"/>
                  <a:pt x="1831900" y="1803573"/>
                  <a:pt x="1716334" y="1804077"/>
                </a:cubicBezTo>
                <a:cubicBezTo>
                  <a:pt x="1470424" y="1805193"/>
                  <a:pt x="1224054" y="1812439"/>
                  <a:pt x="983200" y="1741413"/>
                </a:cubicBezTo>
                <a:cubicBezTo>
                  <a:pt x="927742" y="1725160"/>
                  <a:pt x="861293" y="1721272"/>
                  <a:pt x="804660" y="1734159"/>
                </a:cubicBezTo>
                <a:cubicBezTo>
                  <a:pt x="553854" y="1789879"/>
                  <a:pt x="304754" y="1852763"/>
                  <a:pt x="55558" y="1914988"/>
                </a:cubicBezTo>
                <a:cubicBezTo>
                  <a:pt x="39661" y="1918966"/>
                  <a:pt x="24379" y="1926055"/>
                  <a:pt x="8924" y="1934264"/>
                </a:cubicBezTo>
                <a:lnTo>
                  <a:pt x="0" y="1939129"/>
                </a:lnTo>
                <a:lnTo>
                  <a:pt x="0" y="1841344"/>
                </a:lnTo>
                <a:lnTo>
                  <a:pt x="9691" y="1837644"/>
                </a:lnTo>
                <a:cubicBezTo>
                  <a:pt x="33131" y="1827104"/>
                  <a:pt x="51251" y="1815227"/>
                  <a:pt x="51235" y="1805797"/>
                </a:cubicBezTo>
                <a:cubicBezTo>
                  <a:pt x="50054" y="1718385"/>
                  <a:pt x="125065" y="1721037"/>
                  <a:pt x="167264" y="1687327"/>
                </a:cubicBezTo>
                <a:cubicBezTo>
                  <a:pt x="214257" y="1649558"/>
                  <a:pt x="268700" y="1621492"/>
                  <a:pt x="314090" y="1581932"/>
                </a:cubicBezTo>
                <a:cubicBezTo>
                  <a:pt x="649297" y="1291036"/>
                  <a:pt x="976586" y="991852"/>
                  <a:pt x="1249671" y="638506"/>
                </a:cubicBezTo>
                <a:cubicBezTo>
                  <a:pt x="1414550" y="425238"/>
                  <a:pt x="1611414" y="250178"/>
                  <a:pt x="1837405" y="113171"/>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8E1AE81E-772F-B009-AF15-C0FC060518A7}"/>
              </a:ext>
              <a:ext uri="{C183D7F6-B498-43B3-948B-1728B52AA6E4}">
                <adec:decorative xmlns:adec="http://schemas.microsoft.com/office/drawing/2017/decorative" val="1"/>
              </a:ext>
            </a:extLst>
          </p:cNvPr>
          <p:cNvSpPr/>
          <p:nvPr userDrawn="1"/>
        </p:nvSpPr>
        <p:spPr>
          <a:xfrm>
            <a:off x="10530567" y="1187801"/>
            <a:ext cx="1678579" cy="5460561"/>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userDrawn="1">
            <p:ph type="ctrTitle" hasCustomPrompt="1"/>
          </p:nvPr>
        </p:nvSpPr>
        <p:spPr>
          <a:xfrm>
            <a:off x="914400" y="914400"/>
            <a:ext cx="5641848" cy="5029200"/>
          </a:xfrm>
        </p:spPr>
        <p:txBody>
          <a:bodyPr anchor="ctr"/>
          <a:lstStyle>
            <a:lvl1pPr algn="l">
              <a:defRPr sz="4800"/>
            </a:lvl1pPr>
          </a:lstStyle>
          <a:p>
            <a:r>
              <a:rPr lang="en-US" dirty="0"/>
              <a:t>click to add title</a:t>
            </a:r>
          </a:p>
        </p:txBody>
      </p:sp>
      <p:sp>
        <p:nvSpPr>
          <p:cNvPr id="3" name="Content Placeholder 6">
            <a:extLst>
              <a:ext uri="{FF2B5EF4-FFF2-40B4-BE49-F238E27FC236}">
                <a16:creationId xmlns:a16="http://schemas.microsoft.com/office/drawing/2014/main" id="{436A1765-4F66-C345-840A-D6C73BD96BB8}"/>
              </a:ext>
            </a:extLst>
          </p:cNvPr>
          <p:cNvSpPr>
            <a:spLocks noGrp="1"/>
          </p:cNvSpPr>
          <p:nvPr>
            <p:ph sz="quarter" idx="13"/>
          </p:nvPr>
        </p:nvSpPr>
        <p:spPr>
          <a:xfrm>
            <a:off x="6848856" y="914400"/>
            <a:ext cx="3867912" cy="5029200"/>
          </a:xfrm>
        </p:spPr>
        <p:txBody>
          <a:bodyPr anchor="ctr">
            <a:normAutofit/>
          </a:bodyPr>
          <a:lstStyle>
            <a:lvl1pPr marL="0" indent="0">
              <a:buFont typeface="Courier New" panose="02070309020205020404" pitchFamily="49" charset="0"/>
              <a:buNone/>
              <a:defRPr sz="2000" cap="all" baseline="0"/>
            </a:lvl1pPr>
            <a:lvl2pPr marL="0" indent="0">
              <a:spcBef>
                <a:spcPts val="1000"/>
              </a:spcBef>
              <a:buFont typeface="Courier New" panose="02070309020205020404" pitchFamily="49" charset="0"/>
              <a:buNone/>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571584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DCC72F6-C144-5508-40C5-E1B3FC085B94}"/>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4" name="Freeform: Shape 3">
              <a:extLst>
                <a:ext uri="{FF2B5EF4-FFF2-40B4-BE49-F238E27FC236}">
                  <a16:creationId xmlns:a16="http://schemas.microsoft.com/office/drawing/2014/main" id="{FF76D2EA-2C6E-B0B2-DC0D-F9EF636E5856}"/>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5" name="Freeform: Shape 4">
              <a:extLst>
                <a:ext uri="{FF2B5EF4-FFF2-40B4-BE49-F238E27FC236}">
                  <a16:creationId xmlns:a16="http://schemas.microsoft.com/office/drawing/2014/main" id="{90315871-F40F-D512-8E3F-B40F36BD4224}"/>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6" name="Freeform: Shape 5">
            <a:extLst>
              <a:ext uri="{FF2B5EF4-FFF2-40B4-BE49-F238E27FC236}">
                <a16:creationId xmlns:a16="http://schemas.microsoft.com/office/drawing/2014/main" id="{10C11C1A-EFCF-278A-D083-93F07D4DEA67}"/>
              </a:ext>
              <a:ext uri="{C183D7F6-B498-43B3-948B-1728B52AA6E4}">
                <adec:decorative xmlns:adec="http://schemas.microsoft.com/office/drawing/2017/decorative" val="1"/>
              </a:ext>
            </a:extLst>
          </p:cNvPr>
          <p:cNvSpPr/>
          <p:nvPr userDrawn="1"/>
        </p:nvSpPr>
        <p:spPr>
          <a:xfrm rot="10800000">
            <a:off x="10332231" y="4321742"/>
            <a:ext cx="1859768" cy="253625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Slide Number Placeholder 5">
            <a:extLst>
              <a:ext uri="{FF2B5EF4-FFF2-40B4-BE49-F238E27FC236}">
                <a16:creationId xmlns:a16="http://schemas.microsoft.com/office/drawing/2014/main" id="{5B1E4400-E511-F21B-0AFD-0D362BA52FF0}"/>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l">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021782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3B57D9-86AF-A333-72B5-F387677E33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16097B-2AAF-BB62-EE1B-3B3DA29D3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E44B38-E59B-D511-CC7B-CC87760C7CAA}"/>
              </a:ext>
            </a:extLst>
          </p:cNvPr>
          <p:cNvSpPr>
            <a:spLocks noGrp="1"/>
          </p:cNvSpPr>
          <p:nvPr>
            <p:ph type="dt" sz="half" idx="2"/>
          </p:nvPr>
        </p:nvSpPr>
        <p:spPr>
          <a:xfrm>
            <a:off x="365760" y="6464808"/>
            <a:ext cx="987552" cy="310896"/>
          </a:xfrm>
          <a:prstGeom prst="rect">
            <a:avLst/>
          </a:prstGeom>
        </p:spPr>
        <p:txBody>
          <a:bodyPr vert="horz" lIns="91440" tIns="45720" rIns="91440" bIns="45720" rtlCol="0" anchor="ctr"/>
          <a:lstStyle>
            <a:lvl1pPr algn="l">
              <a:defRPr sz="1400">
                <a:solidFill>
                  <a:schemeClr val="tx1"/>
                </a:solidFill>
              </a:defRPr>
            </a:lvl1pPr>
          </a:lstStyle>
          <a:p>
            <a:endParaRPr lang="en-US" dirty="0"/>
          </a:p>
        </p:txBody>
      </p:sp>
      <p:sp>
        <p:nvSpPr>
          <p:cNvPr id="5" name="Footer Placeholder 4">
            <a:extLst>
              <a:ext uri="{FF2B5EF4-FFF2-40B4-BE49-F238E27FC236}">
                <a16:creationId xmlns:a16="http://schemas.microsoft.com/office/drawing/2014/main" id="{64C4DA96-9345-993B-EDB3-7477F7A187E0}"/>
              </a:ext>
            </a:extLst>
          </p:cNvPr>
          <p:cNvSpPr>
            <a:spLocks noGrp="1"/>
          </p:cNvSpPr>
          <p:nvPr>
            <p:ph type="ftr" sz="quarter" idx="3"/>
          </p:nvPr>
        </p:nvSpPr>
        <p:spPr>
          <a:xfrm>
            <a:off x="4379976" y="6464808"/>
            <a:ext cx="3438144" cy="310896"/>
          </a:xfrm>
          <a:prstGeom prst="rect">
            <a:avLst/>
          </a:prstGeom>
        </p:spPr>
        <p:txBody>
          <a:bodyPr vert="horz" lIns="91440" tIns="45720" rIns="91440" bIns="45720" rtlCol="0" anchor="ctr"/>
          <a:lstStyle>
            <a:lvl1pPr algn="ctr">
              <a:defRPr sz="14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362B7E2D-2283-8730-5E1E-7F19B1CD941D}"/>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cxnSp>
        <p:nvCxnSpPr>
          <p:cNvPr id="8" name="Straight Connector 7">
            <a:extLst>
              <a:ext uri="{FF2B5EF4-FFF2-40B4-BE49-F238E27FC236}">
                <a16:creationId xmlns:a16="http://schemas.microsoft.com/office/drawing/2014/main" id="{AA994521-4157-D242-5242-0C3BD99E8EA8}"/>
              </a:ext>
            </a:extLst>
          </p:cNvPr>
          <p:cNvCxnSpPr>
            <a:cxnSpLocks/>
            <a:endCxn id="6" idx="1"/>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60031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51" r:id="rId4"/>
    <p:sldLayoutId id="2147483676" r:id="rId5"/>
    <p:sldLayoutId id="2147483661" r:id="rId6"/>
    <p:sldLayoutId id="2147483670" r:id="rId7"/>
    <p:sldLayoutId id="2147483678" r:id="rId8"/>
    <p:sldLayoutId id="2147483664" r:id="rId9"/>
    <p:sldLayoutId id="2147483680" r:id="rId10"/>
    <p:sldLayoutId id="2147483681" r:id="rId11"/>
    <p:sldLayoutId id="2147483682" r:id="rId12"/>
    <p:sldLayoutId id="2147483666" r:id="rId13"/>
    <p:sldLayoutId id="2147483654" r:id="rId14"/>
  </p:sldLayoutIdLst>
  <p:hf hdr="0" ftr="0" dt="0"/>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hyperlink" Target="https://www.sciencedirect.com/science/article/abs/pii/S1359836821005059"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92719-D5D9-FEC2-B9D6-942BD02028E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45A4A65-E8B8-40CF-7ABD-97EA8FA97521}"/>
              </a:ext>
            </a:extLst>
          </p:cNvPr>
          <p:cNvSpPr>
            <a:spLocks noGrp="1"/>
          </p:cNvSpPr>
          <p:nvPr>
            <p:ph type="ctrTitle"/>
          </p:nvPr>
        </p:nvSpPr>
        <p:spPr>
          <a:xfrm>
            <a:off x="915924" y="914400"/>
            <a:ext cx="10360152" cy="5029200"/>
          </a:xfrm>
        </p:spPr>
        <p:txBody>
          <a:bodyPr anchor="ctr"/>
          <a:lstStyle/>
          <a:p>
            <a:r>
              <a:rPr lang="en-US" dirty="0">
                <a:latin typeface="Forte" panose="03060902040502070203" pitchFamily="66" charset="0"/>
              </a:rPr>
              <a:t> MANUFACTURING OF P.P.  </a:t>
            </a:r>
            <a:r>
              <a:rPr lang="en-US">
                <a:latin typeface="Forte" panose="03060902040502070203" pitchFamily="66" charset="0"/>
              </a:rPr>
              <a:t>BAGS</a:t>
            </a:r>
            <a:br>
              <a:rPr lang="en-US">
                <a:latin typeface="Forte" panose="03060902040502070203" pitchFamily="66" charset="0"/>
              </a:rPr>
            </a:br>
            <a:r>
              <a:rPr lang="en-US">
                <a:latin typeface="Forte" panose="03060902040502070203" pitchFamily="66" charset="0"/>
              </a:rPr>
              <a:t>SUNIDHI INDUSTRIES</a:t>
            </a:r>
            <a:endParaRPr lang="en-US" dirty="0">
              <a:latin typeface="Forte" panose="03060902040502070203" pitchFamily="66" charset="0"/>
            </a:endParaRPr>
          </a:p>
        </p:txBody>
      </p:sp>
    </p:spTree>
    <p:extLst>
      <p:ext uri="{BB962C8B-B14F-4D97-AF65-F5344CB8AC3E}">
        <p14:creationId xmlns:p14="http://schemas.microsoft.com/office/powerpoint/2010/main" val="1338167130"/>
      </p:ext>
    </p:extLst>
  </p:cSld>
  <p:clrMapOvr>
    <a:masterClrMapping/>
  </p:clrMapOvr>
  <mc:AlternateContent xmlns:mc="http://schemas.openxmlformats.org/markup-compatibility/2006" xmlns:p14="http://schemas.microsoft.com/office/powerpoint/2010/main">
    <mc:Choice Requires="p14">
      <p:transition spd="slow" p14:dur="2000" advTm="4835"/>
    </mc:Choice>
    <mc:Fallback xmlns="">
      <p:transition spd="slow" advTm="483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46C7B-D29F-368C-FEEC-CDFA125F8E5C}"/>
              </a:ext>
            </a:extLst>
          </p:cNvPr>
          <p:cNvSpPr>
            <a:spLocks noGrp="1"/>
          </p:cNvSpPr>
          <p:nvPr>
            <p:ph type="title"/>
          </p:nvPr>
        </p:nvSpPr>
        <p:spPr>
          <a:xfrm>
            <a:off x="1001467" y="914400"/>
            <a:ext cx="5641848" cy="5029200"/>
          </a:xfrm>
        </p:spPr>
        <p:txBody>
          <a:bodyPr/>
          <a:lstStyle/>
          <a:p>
            <a:r>
              <a:rPr lang="en-US" dirty="0"/>
              <a:t>agenda</a:t>
            </a:r>
          </a:p>
        </p:txBody>
      </p:sp>
      <p:graphicFrame>
        <p:nvGraphicFramePr>
          <p:cNvPr id="6" name="Table 4">
            <a:extLst>
              <a:ext uri="{FF2B5EF4-FFF2-40B4-BE49-F238E27FC236}">
                <a16:creationId xmlns:a16="http://schemas.microsoft.com/office/drawing/2014/main" id="{0D6FB95E-6987-A57C-3663-3FD6F6FAC24E}"/>
              </a:ext>
            </a:extLst>
          </p:cNvPr>
          <p:cNvGraphicFramePr>
            <a:graphicFrameLocks noGrp="1"/>
          </p:cNvGraphicFramePr>
          <p:nvPr>
            <p:ph idx="1"/>
            <p:extLst>
              <p:ext uri="{D42A27DB-BD31-4B8C-83A1-F6EECF244321}">
                <p14:modId xmlns:p14="http://schemas.microsoft.com/office/powerpoint/2010/main" val="76844421"/>
              </p:ext>
            </p:extLst>
          </p:nvPr>
        </p:nvGraphicFramePr>
        <p:xfrm>
          <a:off x="6869113" y="1143000"/>
          <a:ext cx="4190999" cy="4614818"/>
        </p:xfrm>
        <a:graphic>
          <a:graphicData uri="http://schemas.openxmlformats.org/drawingml/2006/table">
            <a:tbl>
              <a:tblPr firstRow="1" bandRow="1"/>
              <a:tblGrid>
                <a:gridCol w="4190999">
                  <a:extLst>
                    <a:ext uri="{9D8B030D-6E8A-4147-A177-3AD203B41FA5}">
                      <a16:colId xmlns:a16="http://schemas.microsoft.com/office/drawing/2014/main" val="1563570424"/>
                    </a:ext>
                  </a:extLst>
                </a:gridCol>
              </a:tblGrid>
              <a:tr h="78279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400" b="0" dirty="0">
                          <a:latin typeface="+mn-lt"/>
                          <a:cs typeface="Gill Sans Light" panose="020B0302020104020203" pitchFamily="34" charset="-79"/>
                        </a:rPr>
                        <a:t>INTRODUCTION</a:t>
                      </a:r>
                    </a:p>
                    <a:p>
                      <a:pPr algn="r"/>
                      <a:endParaRPr lang="en-US" sz="2400" b="0" dirty="0">
                        <a:latin typeface="+mj-lt"/>
                      </a:endParaRPr>
                    </a:p>
                  </a:txBody>
                  <a:tcPr>
                    <a:lnL w="12700" cmpd="sng">
                      <a:noFill/>
                      <a:prstDash val="solid"/>
                    </a:lnL>
                    <a:lnR w="12700" cmpd="sng">
                      <a:noFill/>
                      <a:prstDash val="solid"/>
                    </a:lnR>
                    <a:lnT w="12700" cmpd="sng">
                      <a:noFill/>
                      <a:prstDash val="soli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89471877"/>
                  </a:ext>
                </a:extLst>
              </a:tr>
              <a:tr h="979008">
                <a:tc>
                  <a:txBody>
                    <a:bodyPr/>
                    <a:lstStyle/>
                    <a:p>
                      <a:pPr algn="r"/>
                      <a:r>
                        <a:rPr lang="en-US" sz="2400" b="0" dirty="0"/>
                        <a:t>USAGE</a:t>
                      </a:r>
                      <a:endParaRPr lang="en-US" sz="2400" b="0" kern="1200" dirty="0">
                        <a:solidFill>
                          <a:schemeClr val="tx1"/>
                        </a:solidFill>
                        <a:latin typeface="+mj-lt"/>
                        <a:ea typeface="+mn-ea"/>
                        <a:cs typeface="+mn-cs"/>
                      </a:endParaRP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36238222"/>
                  </a:ext>
                </a:extLst>
              </a:tr>
              <a:tr h="998987">
                <a:tc>
                  <a:txBody>
                    <a:bodyPr/>
                    <a:lstStyle/>
                    <a:p>
                      <a:pPr algn="r"/>
                      <a:r>
                        <a:rPr lang="en-US" sz="2400" b="0" dirty="0"/>
                        <a:t>PROCESS OF MAKING BAGS</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24452646"/>
                  </a:ext>
                </a:extLst>
              </a:tr>
              <a:tr h="95902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2400" b="0" dirty="0">
                        <a:latin typeface="+mn-lt"/>
                        <a:cs typeface="Gill Sans Light" panose="020B0302020104020203" pitchFamily="34" charset="-79"/>
                      </a:endParaRP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90977400"/>
                  </a:ext>
                </a:extLst>
              </a:tr>
              <a:tr h="85483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2400" b="0" dirty="0">
                        <a:latin typeface="+mn-lt"/>
                        <a:cs typeface="Gill Sans Light" panose="020B0302020104020203" pitchFamily="34" charset="-79"/>
                      </a:endParaRP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056376589"/>
                  </a:ext>
                </a:extLst>
              </a:tr>
            </a:tbl>
          </a:graphicData>
        </a:graphic>
      </p:graphicFrame>
    </p:spTree>
    <p:extLst>
      <p:ext uri="{BB962C8B-B14F-4D97-AF65-F5344CB8AC3E}">
        <p14:creationId xmlns:p14="http://schemas.microsoft.com/office/powerpoint/2010/main" val="586478555"/>
      </p:ext>
    </p:extLst>
  </p:cSld>
  <p:clrMapOvr>
    <a:masterClrMapping/>
  </p:clrMapOvr>
  <mc:AlternateContent xmlns:mc="http://schemas.openxmlformats.org/markup-compatibility/2006" xmlns:p14="http://schemas.microsoft.com/office/powerpoint/2010/main">
    <mc:Choice Requires="p14">
      <p:transition spd="slow" p14:dur="2000" advTm="1858"/>
    </mc:Choice>
    <mc:Fallback xmlns="">
      <p:transition spd="slow" advTm="1858"/>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3EE45-3924-5A20-4FDE-7EA6BBEBD06F}"/>
              </a:ext>
            </a:extLst>
          </p:cNvPr>
          <p:cNvSpPr>
            <a:spLocks noGrp="1"/>
          </p:cNvSpPr>
          <p:nvPr>
            <p:ph type="title"/>
          </p:nvPr>
        </p:nvSpPr>
        <p:spPr>
          <a:xfrm>
            <a:off x="914400" y="914400"/>
            <a:ext cx="5641848" cy="5029200"/>
          </a:xfrm>
        </p:spPr>
        <p:txBody>
          <a:bodyPr/>
          <a:lstStyle/>
          <a:p>
            <a:r>
              <a:rPr lang="en-US" sz="2000" b="0" i="0" dirty="0">
                <a:solidFill>
                  <a:srgbClr val="FFC000"/>
                </a:solidFill>
                <a:effectLst/>
                <a:highlight>
                  <a:srgbClr val="FFFFFF"/>
                </a:highlight>
                <a:latin typeface="Roboto" panose="020F0502020204030204" pitchFamily="2" charset="0"/>
              </a:rPr>
              <a:t>INTRODUCTION</a:t>
            </a:r>
            <a:r>
              <a:rPr lang="en-US" sz="1800" b="0" i="0" dirty="0">
                <a:solidFill>
                  <a:srgbClr val="141516"/>
                </a:solidFill>
                <a:effectLst/>
                <a:highlight>
                  <a:srgbClr val="FFFFFF"/>
                </a:highlight>
                <a:latin typeface="Roboto" panose="020F0502020204030204" pitchFamily="2" charset="0"/>
              </a:rPr>
              <a:t>:-</a:t>
            </a:r>
            <a:br>
              <a:rPr lang="en-US" sz="1800" b="0" i="0" dirty="0">
                <a:solidFill>
                  <a:srgbClr val="141516"/>
                </a:solidFill>
                <a:effectLst/>
                <a:highlight>
                  <a:srgbClr val="FFFFFF"/>
                </a:highlight>
                <a:latin typeface="Roboto" panose="020F0502020204030204" pitchFamily="2" charset="0"/>
              </a:rPr>
            </a:br>
            <a:br>
              <a:rPr lang="en-US" sz="1800" b="0" i="0" dirty="0">
                <a:solidFill>
                  <a:srgbClr val="141516"/>
                </a:solidFill>
                <a:effectLst/>
                <a:highlight>
                  <a:srgbClr val="FFFFFF"/>
                </a:highlight>
                <a:latin typeface="Roboto" panose="020F0502020204030204" pitchFamily="2" charset="0"/>
              </a:rPr>
            </a:br>
            <a:br>
              <a:rPr lang="en-US" sz="1800" b="0" i="0" dirty="0">
                <a:solidFill>
                  <a:srgbClr val="141516"/>
                </a:solidFill>
                <a:effectLst/>
                <a:highlight>
                  <a:srgbClr val="FFFFFF"/>
                </a:highlight>
                <a:latin typeface="Roboto" panose="020F0502020204030204" pitchFamily="2" charset="0"/>
              </a:rPr>
            </a:br>
            <a:br>
              <a:rPr lang="en-US" sz="1800" b="0" i="0" dirty="0">
                <a:solidFill>
                  <a:srgbClr val="141516"/>
                </a:solidFill>
                <a:effectLst/>
                <a:highlight>
                  <a:srgbClr val="FFFFFF"/>
                </a:highlight>
                <a:latin typeface="Roboto" panose="020F0502020204030204" pitchFamily="2" charset="0"/>
              </a:rPr>
            </a:br>
            <a:br>
              <a:rPr lang="en-US" sz="1800" b="0" i="0" dirty="0">
                <a:solidFill>
                  <a:srgbClr val="141516"/>
                </a:solidFill>
                <a:effectLst/>
                <a:highlight>
                  <a:srgbClr val="FFFFFF"/>
                </a:highlight>
                <a:latin typeface="Roboto" panose="020F0502020204030204" pitchFamily="2" charset="0"/>
              </a:rPr>
            </a:br>
            <a:br>
              <a:rPr lang="en-US" sz="1800" b="0" i="0" dirty="0">
                <a:solidFill>
                  <a:srgbClr val="141516"/>
                </a:solidFill>
                <a:effectLst/>
                <a:highlight>
                  <a:srgbClr val="FFFFFF"/>
                </a:highlight>
                <a:latin typeface="Roboto" panose="020F0502020204030204" pitchFamily="2" charset="0"/>
              </a:rPr>
            </a:br>
            <a:br>
              <a:rPr lang="en-US" sz="1800" b="0" i="0" dirty="0">
                <a:solidFill>
                  <a:srgbClr val="141516"/>
                </a:solidFill>
                <a:effectLst/>
                <a:highlight>
                  <a:srgbClr val="FFFFFF"/>
                </a:highlight>
                <a:latin typeface="Roboto" panose="020F0502020204030204" pitchFamily="2" charset="0"/>
              </a:rPr>
            </a:br>
            <a:br>
              <a:rPr lang="en-US" sz="1800" b="0" i="0" dirty="0">
                <a:solidFill>
                  <a:srgbClr val="141516"/>
                </a:solidFill>
                <a:effectLst/>
                <a:highlight>
                  <a:srgbClr val="FFFFFF"/>
                </a:highlight>
                <a:latin typeface="Roboto" panose="020F0502020204030204" pitchFamily="2" charset="0"/>
              </a:rPr>
            </a:br>
            <a:br>
              <a:rPr lang="en-US" sz="1800" b="0" i="0" dirty="0">
                <a:solidFill>
                  <a:srgbClr val="141516"/>
                </a:solidFill>
                <a:effectLst/>
                <a:highlight>
                  <a:srgbClr val="FFFFFF"/>
                </a:highlight>
                <a:latin typeface="Roboto" panose="020F0502020204030204" pitchFamily="2" charset="0"/>
              </a:rPr>
            </a:br>
            <a:br>
              <a:rPr lang="en-US" sz="1800" b="0" i="0" dirty="0">
                <a:solidFill>
                  <a:srgbClr val="141516"/>
                </a:solidFill>
                <a:effectLst/>
                <a:highlight>
                  <a:srgbClr val="FFFFFF"/>
                </a:highlight>
                <a:latin typeface="Roboto" panose="020F0502020204030204" pitchFamily="2" charset="0"/>
              </a:rPr>
            </a:br>
            <a:br>
              <a:rPr lang="en-US" sz="1800" b="0" i="0" dirty="0">
                <a:solidFill>
                  <a:srgbClr val="141516"/>
                </a:solidFill>
                <a:effectLst/>
                <a:highlight>
                  <a:srgbClr val="FFFFFF"/>
                </a:highlight>
                <a:latin typeface="Roboto" panose="020F0502020204030204" pitchFamily="2" charset="0"/>
              </a:rPr>
            </a:br>
            <a:br>
              <a:rPr lang="en-US" sz="1800" b="0" i="0" dirty="0">
                <a:solidFill>
                  <a:srgbClr val="141516"/>
                </a:solidFill>
                <a:effectLst/>
                <a:highlight>
                  <a:srgbClr val="FFFFFF"/>
                </a:highlight>
                <a:latin typeface="Roboto" panose="020F0502020204030204" pitchFamily="2" charset="0"/>
              </a:rPr>
            </a:br>
            <a:br>
              <a:rPr lang="en-US" sz="1800" b="0" i="0" dirty="0">
                <a:solidFill>
                  <a:srgbClr val="141516"/>
                </a:solidFill>
                <a:effectLst/>
                <a:highlight>
                  <a:srgbClr val="FFFFFF"/>
                </a:highlight>
                <a:latin typeface="Roboto" panose="020F0502020204030204" pitchFamily="2" charset="0"/>
              </a:rPr>
            </a:br>
            <a:br>
              <a:rPr lang="en-US" sz="1800" b="0" i="0" dirty="0">
                <a:solidFill>
                  <a:srgbClr val="141516"/>
                </a:solidFill>
                <a:effectLst/>
                <a:highlight>
                  <a:srgbClr val="FFFFFF"/>
                </a:highlight>
                <a:latin typeface="Roboto" panose="020F0502020204030204" pitchFamily="2" charset="0"/>
              </a:rPr>
            </a:br>
            <a:br>
              <a:rPr lang="en-US" sz="1800" b="0" i="0" dirty="0">
                <a:solidFill>
                  <a:srgbClr val="141516"/>
                </a:solidFill>
                <a:effectLst/>
                <a:highlight>
                  <a:srgbClr val="FFFFFF"/>
                </a:highlight>
                <a:latin typeface="Roboto" panose="020F0502020204030204" pitchFamily="2" charset="0"/>
              </a:rPr>
            </a:br>
            <a:br>
              <a:rPr lang="en-US" sz="1800" b="0" i="0" dirty="0">
                <a:solidFill>
                  <a:srgbClr val="141516"/>
                </a:solidFill>
                <a:effectLst/>
                <a:highlight>
                  <a:srgbClr val="FFFFFF"/>
                </a:highlight>
                <a:latin typeface="Roboto" panose="020F0502020204030204" pitchFamily="2" charset="0"/>
              </a:rPr>
            </a:br>
            <a:br>
              <a:rPr lang="en-US" sz="1800" b="0" i="0" dirty="0">
                <a:solidFill>
                  <a:srgbClr val="141516"/>
                </a:solidFill>
                <a:effectLst/>
                <a:highlight>
                  <a:srgbClr val="FFFFFF"/>
                </a:highlight>
                <a:latin typeface="Roboto" panose="020F0502020204030204" pitchFamily="2" charset="0"/>
              </a:rPr>
            </a:br>
            <a:r>
              <a:rPr lang="en-US" sz="1400" b="0" i="0" dirty="0">
                <a:solidFill>
                  <a:srgbClr val="141516"/>
                </a:solidFill>
                <a:effectLst/>
                <a:highlight>
                  <a:srgbClr val="FFFFFF"/>
                </a:highlight>
                <a:latin typeface="Roboto" panose="020F0502020204030204" pitchFamily="2" charset="0"/>
              </a:rPr>
              <a:t>A very important characteristic of any PP woven bags aka Polypropylene woven bags is that it is </a:t>
            </a:r>
            <a:r>
              <a:rPr lang="en-US" sz="1400" b="0" i="0" dirty="0" err="1">
                <a:solidFill>
                  <a:srgbClr val="141516"/>
                </a:solidFill>
                <a:effectLst/>
                <a:highlight>
                  <a:srgbClr val="FFFFFF"/>
                </a:highlight>
                <a:latin typeface="Roboto" panose="020F0502020204030204" pitchFamily="2" charset="0"/>
              </a:rPr>
              <a:t>RecyclableWE</a:t>
            </a:r>
            <a:r>
              <a:rPr lang="en-US" sz="1400" b="0" i="0" dirty="0">
                <a:solidFill>
                  <a:srgbClr val="141516"/>
                </a:solidFill>
                <a:effectLst/>
                <a:highlight>
                  <a:srgbClr val="FFFFFF"/>
                </a:highlight>
                <a:latin typeface="Roboto" panose="02000000000000000000" pitchFamily="2" charset="0"/>
              </a:rPr>
              <a:t> can manufacture customized bags with a vast variety of styles and prints, different types of closures, laminated/un-laminated, different weave/denier and even printing up to 8 colors</a:t>
            </a:r>
            <a:r>
              <a:rPr lang="en-US" sz="800" b="0" i="0" dirty="0">
                <a:solidFill>
                  <a:srgbClr val="141516"/>
                </a:solidFill>
                <a:effectLst/>
                <a:highlight>
                  <a:srgbClr val="FFFFFF"/>
                </a:highlight>
                <a:latin typeface="Roboto" panose="02000000000000000000" pitchFamily="2" charset="0"/>
              </a:rPr>
              <a:t>.</a:t>
            </a:r>
            <a:endParaRPr lang="en-US" sz="1600" dirty="0"/>
          </a:p>
        </p:txBody>
      </p:sp>
      <p:pic>
        <p:nvPicPr>
          <p:cNvPr id="8" name="Picture Placeholder 21" descr="Person in black skirt and white shirt holding some dandelions">
            <a:extLst>
              <a:ext uri="{FF2B5EF4-FFF2-40B4-BE49-F238E27FC236}">
                <a16:creationId xmlns:a16="http://schemas.microsoft.com/office/drawing/2014/main" id="{FFD2BD9F-962D-9BA5-14BE-C9CD52FEF9C7}"/>
              </a:ext>
            </a:extLst>
          </p:cNvPr>
          <p:cNvPicPr>
            <a:picLocks noGrp="1" noChangeAspect="1"/>
          </p:cNvPicPr>
          <p:nvPr>
            <p:ph type="pic" idx="1"/>
          </p:nvPr>
        </p:nvPicPr>
        <p:blipFill rotWithShape="1">
          <a:blip r:embed="rId3" cstate="screen">
            <a:extLst>
              <a:ext uri="{28A0092B-C50C-407E-A947-70E740481C1C}">
                <a14:useLocalDpi xmlns:a14="http://schemas.microsoft.com/office/drawing/2010/main"/>
              </a:ext>
            </a:extLst>
          </a:blip>
          <a:srcRect t="18" b="18"/>
          <a:stretch/>
        </p:blipFill>
        <p:spPr>
          <a:xfrm>
            <a:off x="7401941" y="0"/>
            <a:ext cx="4790059" cy="6587067"/>
          </a:xfrm>
        </p:spPr>
      </p:pic>
    </p:spTree>
    <p:extLst>
      <p:ext uri="{BB962C8B-B14F-4D97-AF65-F5344CB8AC3E}">
        <p14:creationId xmlns:p14="http://schemas.microsoft.com/office/powerpoint/2010/main" val="2222324472"/>
      </p:ext>
    </p:extLst>
  </p:cSld>
  <p:clrMapOvr>
    <a:masterClrMapping/>
  </p:clrMapOvr>
  <mc:AlternateContent xmlns:mc="http://schemas.openxmlformats.org/markup-compatibility/2006" xmlns:p14="http://schemas.microsoft.com/office/powerpoint/2010/main">
    <mc:Choice Requires="p14">
      <p:transition spd="slow" p14:dur="2000" advTm="2500"/>
    </mc:Choice>
    <mc:Fallback xmlns="">
      <p:transition spd="slow" advTm="25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377AF6-2477-81EC-D1BC-43FD72DF18F6}"/>
              </a:ext>
            </a:extLst>
          </p:cNvPr>
          <p:cNvSpPr>
            <a:spLocks noGrp="1"/>
          </p:cNvSpPr>
          <p:nvPr>
            <p:ph type="title"/>
          </p:nvPr>
        </p:nvSpPr>
        <p:spPr>
          <a:xfrm>
            <a:off x="5715000" y="641838"/>
            <a:ext cx="5562029" cy="3811290"/>
          </a:xfrm>
        </p:spPr>
        <p:txBody>
          <a:bodyPr anchor="b"/>
          <a:lstStyle/>
          <a:p>
            <a:pPr algn="l"/>
            <a:r>
              <a:rPr lang="en-IN" sz="2000" b="0" i="0" cap="all" dirty="0">
                <a:solidFill>
                  <a:srgbClr val="FFC000"/>
                </a:solidFill>
                <a:effectLst/>
                <a:highlight>
                  <a:srgbClr val="FFFFFF"/>
                </a:highlight>
                <a:latin typeface="Montserrat" panose="020F0502020204030204" pitchFamily="2" charset="0"/>
              </a:rPr>
              <a:t>USAGE OF P.P. BAGS</a:t>
            </a:r>
            <a:r>
              <a:rPr lang="en-IN" sz="1800" b="0" i="0" cap="all" dirty="0">
                <a:solidFill>
                  <a:srgbClr val="000000"/>
                </a:solidFill>
                <a:effectLst/>
                <a:highlight>
                  <a:srgbClr val="FFFFFF"/>
                </a:highlight>
                <a:latin typeface="Montserrat" panose="020F0502020204030204" pitchFamily="2" charset="0"/>
              </a:rPr>
              <a:t>:-</a:t>
            </a:r>
            <a:br>
              <a:rPr lang="en-IN" sz="1800" b="0" i="0" cap="all" dirty="0">
                <a:solidFill>
                  <a:srgbClr val="000000"/>
                </a:solidFill>
                <a:effectLst/>
                <a:highlight>
                  <a:srgbClr val="FFFFFF"/>
                </a:highlight>
                <a:latin typeface="Montserrat" panose="020F0502020204030204" pitchFamily="2" charset="0"/>
              </a:rPr>
            </a:br>
            <a:br>
              <a:rPr lang="en-IN" sz="1800" b="0" i="0" cap="all" dirty="0">
                <a:solidFill>
                  <a:srgbClr val="000000"/>
                </a:solidFill>
                <a:effectLst/>
                <a:highlight>
                  <a:srgbClr val="FFFFFF"/>
                </a:highlight>
                <a:latin typeface="Montserrat" panose="020F0502020204030204" pitchFamily="2" charset="0"/>
              </a:rPr>
            </a:br>
            <a:r>
              <a:rPr lang="en-IN" sz="1400" b="0" i="0" cap="all" dirty="0">
                <a:solidFill>
                  <a:srgbClr val="000000"/>
                </a:solidFill>
                <a:effectLst/>
                <a:highlight>
                  <a:srgbClr val="FFFFFF"/>
                </a:highlight>
                <a:latin typeface="Montserrat" panose="020F0502020204030204" pitchFamily="2" charset="0"/>
              </a:rPr>
              <a:t>Salt Bags</a:t>
            </a:r>
            <a:br>
              <a:rPr lang="en-IN" sz="1400" b="0" i="0" cap="all" dirty="0">
                <a:solidFill>
                  <a:srgbClr val="000000"/>
                </a:solidFill>
                <a:effectLst/>
                <a:highlight>
                  <a:srgbClr val="FFFFFF"/>
                </a:highlight>
                <a:latin typeface="Montserrat" panose="020F0502020204030204" pitchFamily="2" charset="0"/>
              </a:rPr>
            </a:br>
            <a:br>
              <a:rPr lang="en-IN" sz="1400" b="0" i="0" dirty="0">
                <a:solidFill>
                  <a:srgbClr val="898989"/>
                </a:solidFill>
                <a:effectLst/>
                <a:highlight>
                  <a:srgbClr val="FFFFFF"/>
                </a:highlight>
                <a:latin typeface="PT Sans" panose="020F0502020204030204" pitchFamily="34" charset="0"/>
              </a:rPr>
            </a:br>
            <a:r>
              <a:rPr lang="en-IN" sz="1400" b="0" i="0" cap="all" dirty="0">
                <a:solidFill>
                  <a:srgbClr val="000000"/>
                </a:solidFill>
                <a:effectLst/>
                <a:highlight>
                  <a:srgbClr val="FFFFFF"/>
                </a:highlight>
                <a:latin typeface="Montserrat" panose="020F0502020204030204" pitchFamily="2" charset="0"/>
              </a:rPr>
              <a:t>Flour Bags</a:t>
            </a:r>
            <a:br>
              <a:rPr lang="en-IN" sz="1400" b="0" i="0" cap="all" dirty="0">
                <a:solidFill>
                  <a:srgbClr val="000000"/>
                </a:solidFill>
                <a:effectLst/>
                <a:highlight>
                  <a:srgbClr val="FFFFFF"/>
                </a:highlight>
                <a:latin typeface="Montserrat" panose="020F0502020204030204" pitchFamily="2" charset="0"/>
              </a:rPr>
            </a:br>
            <a:br>
              <a:rPr lang="en-IN" sz="1400" b="0" i="0" dirty="0">
                <a:solidFill>
                  <a:srgbClr val="898989"/>
                </a:solidFill>
                <a:effectLst/>
                <a:highlight>
                  <a:srgbClr val="FFFFFF"/>
                </a:highlight>
                <a:latin typeface="PT Sans" panose="020F0502020204030204" pitchFamily="34" charset="0"/>
              </a:rPr>
            </a:br>
            <a:r>
              <a:rPr lang="en-IN" sz="1400" b="0" i="0" cap="all" dirty="0">
                <a:solidFill>
                  <a:srgbClr val="000000"/>
                </a:solidFill>
                <a:effectLst/>
                <a:highlight>
                  <a:srgbClr val="FFFFFF"/>
                </a:highlight>
                <a:latin typeface="Montserrat" panose="020F0502020204030204" pitchFamily="2" charset="0"/>
              </a:rPr>
              <a:t>Fertilizer </a:t>
            </a:r>
            <a:r>
              <a:rPr lang="en-IN" sz="1400" b="0" i="0" cap="all" dirty="0" err="1">
                <a:solidFill>
                  <a:srgbClr val="000000"/>
                </a:solidFill>
                <a:effectLst/>
                <a:highlight>
                  <a:srgbClr val="FFFFFF"/>
                </a:highlight>
                <a:latin typeface="Montserrat" panose="020F0502020204030204" pitchFamily="2" charset="0"/>
              </a:rPr>
              <a:t>BagS</a:t>
            </a:r>
            <a:br>
              <a:rPr lang="en-IN" sz="1400" b="0" i="0" cap="all" dirty="0">
                <a:solidFill>
                  <a:srgbClr val="000000"/>
                </a:solidFill>
                <a:effectLst/>
                <a:highlight>
                  <a:srgbClr val="FFFFFF"/>
                </a:highlight>
                <a:latin typeface="Montserrat" panose="020F0502020204030204" pitchFamily="2" charset="0"/>
              </a:rPr>
            </a:br>
            <a:br>
              <a:rPr lang="en-IN" sz="1400" b="0" i="0" dirty="0">
                <a:solidFill>
                  <a:srgbClr val="898989"/>
                </a:solidFill>
                <a:effectLst/>
                <a:highlight>
                  <a:srgbClr val="FFFFFF"/>
                </a:highlight>
                <a:latin typeface="PT Sans" panose="020F0502020204030204" pitchFamily="34" charset="0"/>
              </a:rPr>
            </a:br>
            <a:r>
              <a:rPr lang="en-IN" sz="1400" b="0" i="0" cap="all" dirty="0">
                <a:solidFill>
                  <a:srgbClr val="000000"/>
                </a:solidFill>
                <a:effectLst/>
                <a:highlight>
                  <a:srgbClr val="FFFFFF"/>
                </a:highlight>
                <a:latin typeface="Montserrat" panose="020F0502020204030204" pitchFamily="2" charset="0"/>
              </a:rPr>
              <a:t>Rice Bags</a:t>
            </a:r>
            <a:br>
              <a:rPr lang="en-IN" sz="1400" b="0" i="0" cap="all" dirty="0">
                <a:solidFill>
                  <a:srgbClr val="000000"/>
                </a:solidFill>
                <a:effectLst/>
                <a:highlight>
                  <a:srgbClr val="FFFFFF"/>
                </a:highlight>
                <a:latin typeface="Montserrat" panose="020F0502020204030204" pitchFamily="2" charset="0"/>
              </a:rPr>
            </a:br>
            <a:br>
              <a:rPr lang="en-IN" sz="1400" b="0" i="0" dirty="0">
                <a:solidFill>
                  <a:srgbClr val="898989"/>
                </a:solidFill>
                <a:effectLst/>
                <a:highlight>
                  <a:srgbClr val="FFFFFF"/>
                </a:highlight>
                <a:latin typeface="PT Sans" panose="020F0502020204030204" pitchFamily="34" charset="0"/>
              </a:rPr>
            </a:br>
            <a:r>
              <a:rPr lang="en-IN" sz="1400" b="0" i="0" cap="all" dirty="0">
                <a:solidFill>
                  <a:srgbClr val="000000"/>
                </a:solidFill>
                <a:effectLst/>
                <a:highlight>
                  <a:srgbClr val="FFFFFF"/>
                </a:highlight>
                <a:latin typeface="Montserrat" panose="020F0502020204030204" pitchFamily="2" charset="0"/>
              </a:rPr>
              <a:t>Sand </a:t>
            </a:r>
            <a:r>
              <a:rPr lang="en-IN" sz="1400" b="0" i="0" cap="all" dirty="0" err="1">
                <a:solidFill>
                  <a:srgbClr val="000000"/>
                </a:solidFill>
                <a:effectLst/>
                <a:highlight>
                  <a:srgbClr val="FFFFFF"/>
                </a:highlight>
                <a:latin typeface="Montserrat" panose="020F0502020204030204" pitchFamily="2" charset="0"/>
              </a:rPr>
              <a:t>BagS</a:t>
            </a:r>
            <a:br>
              <a:rPr lang="en-IN" sz="1400" b="0" i="0" cap="all" dirty="0">
                <a:solidFill>
                  <a:srgbClr val="000000"/>
                </a:solidFill>
                <a:effectLst/>
                <a:highlight>
                  <a:srgbClr val="FFFFFF"/>
                </a:highlight>
                <a:latin typeface="Montserrat" panose="020F0502020204030204" pitchFamily="2" charset="0"/>
              </a:rPr>
            </a:br>
            <a:br>
              <a:rPr lang="en-IN" sz="1400" b="0" i="0" dirty="0">
                <a:solidFill>
                  <a:srgbClr val="898989"/>
                </a:solidFill>
                <a:effectLst/>
                <a:highlight>
                  <a:srgbClr val="FFFFFF"/>
                </a:highlight>
                <a:latin typeface="PT Sans" panose="020F0502020204030204" pitchFamily="34" charset="0"/>
              </a:rPr>
            </a:br>
            <a:r>
              <a:rPr lang="en-IN" sz="1400" b="0" i="0" cap="all" dirty="0" err="1">
                <a:solidFill>
                  <a:srgbClr val="000000"/>
                </a:solidFill>
                <a:effectLst/>
                <a:highlight>
                  <a:srgbClr val="FFFFFF"/>
                </a:highlight>
                <a:latin typeface="Montserrat" panose="020F0502020204030204" pitchFamily="2" charset="0"/>
              </a:rPr>
              <a:t>Firewo</a:t>
            </a:r>
            <a:r>
              <a:rPr lang="en-US" sz="1400" b="0" i="0" cap="all" dirty="0">
                <a:solidFill>
                  <a:srgbClr val="000000"/>
                </a:solidFill>
                <a:effectLst/>
                <a:highlight>
                  <a:srgbClr val="FFFFFF"/>
                </a:highlight>
                <a:latin typeface="Montserrat" panose="00000500000000000000" pitchFamily="2" charset="0"/>
              </a:rPr>
              <a:t>od Bags</a:t>
            </a:r>
            <a:br>
              <a:rPr lang="en-US" sz="1400" b="0" i="0" cap="all" dirty="0">
                <a:solidFill>
                  <a:srgbClr val="000000"/>
                </a:solidFill>
                <a:effectLst/>
                <a:highlight>
                  <a:srgbClr val="FFFFFF"/>
                </a:highlight>
                <a:latin typeface="Montserrat" panose="00000500000000000000" pitchFamily="2" charset="0"/>
              </a:rPr>
            </a:br>
            <a:br>
              <a:rPr lang="en-US" sz="1400" b="0" i="0" dirty="0">
                <a:solidFill>
                  <a:srgbClr val="898989"/>
                </a:solidFill>
                <a:effectLst/>
                <a:highlight>
                  <a:srgbClr val="FFFFFF"/>
                </a:highlight>
                <a:latin typeface="PT Sans" panose="020B0503020203020204" pitchFamily="34" charset="0"/>
              </a:rPr>
            </a:br>
            <a:r>
              <a:rPr lang="en-US" sz="1400" b="0" i="0" cap="all" dirty="0">
                <a:solidFill>
                  <a:srgbClr val="000000"/>
                </a:solidFill>
                <a:effectLst/>
                <a:highlight>
                  <a:srgbClr val="FFFFFF"/>
                </a:highlight>
                <a:latin typeface="Montserrat" panose="00000500000000000000" pitchFamily="2" charset="0"/>
              </a:rPr>
              <a:t>Coal Bags</a:t>
            </a:r>
            <a:br>
              <a:rPr lang="en-US" sz="1400" b="0" i="0" cap="all" dirty="0">
                <a:solidFill>
                  <a:srgbClr val="000000"/>
                </a:solidFill>
                <a:effectLst/>
                <a:highlight>
                  <a:srgbClr val="FFFFFF"/>
                </a:highlight>
                <a:latin typeface="Montserrat" panose="00000500000000000000" pitchFamily="2" charset="0"/>
              </a:rPr>
            </a:br>
            <a:r>
              <a:rPr lang="en-US" sz="1400" b="0" i="0" dirty="0">
                <a:solidFill>
                  <a:srgbClr val="898989"/>
                </a:solidFill>
                <a:effectLst/>
                <a:highlight>
                  <a:srgbClr val="FFFFFF"/>
                </a:highlight>
                <a:latin typeface="PT Sans" panose="020B0503020203020204" pitchFamily="34" charset="0"/>
              </a:rPr>
              <a:t>.</a:t>
            </a:r>
            <a:br>
              <a:rPr lang="en-US" sz="1400" b="0" i="0" dirty="0">
                <a:solidFill>
                  <a:srgbClr val="898989"/>
                </a:solidFill>
                <a:effectLst/>
                <a:highlight>
                  <a:srgbClr val="FFFFFF"/>
                </a:highlight>
                <a:latin typeface="PT Sans" panose="020B0503020203020204" pitchFamily="34" charset="0"/>
              </a:rPr>
            </a:br>
            <a:r>
              <a:rPr lang="en-US" sz="1400" b="0" i="0" cap="all" dirty="0">
                <a:solidFill>
                  <a:srgbClr val="000000"/>
                </a:solidFill>
                <a:effectLst/>
                <a:highlight>
                  <a:srgbClr val="FFFFFF"/>
                </a:highlight>
                <a:latin typeface="Montserrat" panose="00000500000000000000" pitchFamily="2" charset="0"/>
              </a:rPr>
              <a:t>Cement Bags</a:t>
            </a:r>
            <a:br>
              <a:rPr lang="en-US" sz="1400" b="0" i="0" cap="all" dirty="0">
                <a:solidFill>
                  <a:srgbClr val="000000"/>
                </a:solidFill>
                <a:effectLst/>
                <a:highlight>
                  <a:srgbClr val="FFFFFF"/>
                </a:highlight>
                <a:latin typeface="Montserrat" panose="00000500000000000000" pitchFamily="2" charset="0"/>
              </a:rPr>
            </a:br>
            <a:r>
              <a:rPr lang="en-US" sz="1400" b="0" i="0" dirty="0">
                <a:solidFill>
                  <a:srgbClr val="898989"/>
                </a:solidFill>
                <a:effectLst/>
                <a:highlight>
                  <a:srgbClr val="FFFFFF"/>
                </a:highlight>
                <a:latin typeface="PT Sans" panose="020B0503020203020204" pitchFamily="34" charset="0"/>
              </a:rPr>
              <a:t>.</a:t>
            </a:r>
            <a:br>
              <a:rPr lang="en-US" sz="1400" b="0" i="0" dirty="0">
                <a:solidFill>
                  <a:srgbClr val="898989"/>
                </a:solidFill>
                <a:effectLst/>
                <a:highlight>
                  <a:srgbClr val="FFFFFF"/>
                </a:highlight>
                <a:latin typeface="PT Sans" panose="020B0503020203020204" pitchFamily="34" charset="0"/>
              </a:rPr>
            </a:br>
            <a:r>
              <a:rPr lang="en-US" sz="1400" b="0" i="0" cap="all" dirty="0">
                <a:solidFill>
                  <a:srgbClr val="000000"/>
                </a:solidFill>
                <a:effectLst/>
                <a:highlight>
                  <a:srgbClr val="FFFFFF"/>
                </a:highlight>
                <a:latin typeface="Montserrat" panose="00000500000000000000" pitchFamily="2" charset="0"/>
              </a:rPr>
              <a:t>Chemical Bags</a:t>
            </a:r>
            <a:br>
              <a:rPr lang="en-US" sz="1400" b="0" i="0" cap="all" dirty="0">
                <a:solidFill>
                  <a:srgbClr val="000000"/>
                </a:solidFill>
                <a:effectLst/>
                <a:highlight>
                  <a:srgbClr val="FFFFFF"/>
                </a:highlight>
                <a:latin typeface="Montserrat" panose="00000500000000000000" pitchFamily="2" charset="0"/>
              </a:rPr>
            </a:br>
            <a:br>
              <a:rPr lang="en-US" sz="1400" b="0" i="0" dirty="0">
                <a:solidFill>
                  <a:srgbClr val="898989"/>
                </a:solidFill>
                <a:effectLst/>
                <a:highlight>
                  <a:srgbClr val="FFFFFF"/>
                </a:highlight>
                <a:latin typeface="PT Sans" panose="020B0503020203020204" pitchFamily="34" charset="0"/>
              </a:rPr>
            </a:br>
            <a:br>
              <a:rPr lang="en-IN" sz="800" b="0" i="0" cap="all" dirty="0">
                <a:solidFill>
                  <a:srgbClr val="000000"/>
                </a:solidFill>
                <a:effectLst/>
                <a:highlight>
                  <a:srgbClr val="FFFFFF"/>
                </a:highlight>
                <a:latin typeface="Montserrat" panose="020F0502020204030204" pitchFamily="2" charset="0"/>
              </a:rPr>
            </a:br>
            <a:endParaRPr lang="en-US" sz="1400" dirty="0"/>
          </a:p>
        </p:txBody>
      </p:sp>
      <p:pic>
        <p:nvPicPr>
          <p:cNvPr id="4" name="Picture Placeholder 3" descr="A person holding a plant">
            <a:extLst>
              <a:ext uri="{FF2B5EF4-FFF2-40B4-BE49-F238E27FC236}">
                <a16:creationId xmlns:a16="http://schemas.microsoft.com/office/drawing/2014/main" id="{0DEBEDD0-2C97-CD36-23CF-99F082806824}"/>
              </a:ext>
            </a:extLst>
          </p:cNvPr>
          <p:cNvPicPr>
            <a:picLocks noGrp="1" noChangeAspect="1"/>
          </p:cNvPicPr>
          <p:nvPr>
            <p:ph type="pic" sz="quarter" idx="11"/>
          </p:nvPr>
        </p:nvPicPr>
        <p:blipFill rotWithShape="1">
          <a:blip r:embed="rId3"/>
          <a:srcRect l="24497" r="24497"/>
          <a:stretch/>
        </p:blipFill>
        <p:spPr>
          <a:xfrm>
            <a:off x="-1" y="261780"/>
            <a:ext cx="5046134" cy="6596220"/>
          </a:xfrm>
          <a:solidFill>
            <a:schemeClr val="tx1"/>
          </a:solidFill>
        </p:spPr>
      </p:pic>
      <p:pic>
        <p:nvPicPr>
          <p:cNvPr id="5" name="Content Placeholder 4">
            <a:extLst>
              <a:ext uri="{FF2B5EF4-FFF2-40B4-BE49-F238E27FC236}">
                <a16:creationId xmlns:a16="http://schemas.microsoft.com/office/drawing/2014/main" id="{088D68BA-EAA7-F092-939F-9F49C476EED8}"/>
              </a:ext>
            </a:extLst>
          </p:cNvPr>
          <p:cNvPicPr>
            <a:picLocks noGrp="1" noChangeAspect="1"/>
          </p:cNvPicPr>
          <p:nvPr>
            <p:ph idx="10"/>
          </p:nvPr>
        </p:nvPicPr>
        <p:blipFill>
          <a:blip r:embed="rId4"/>
          <a:stretch>
            <a:fillRect/>
          </a:stretch>
        </p:blipFill>
        <p:spPr>
          <a:xfrm>
            <a:off x="5811715" y="4097215"/>
            <a:ext cx="5465314" cy="2584939"/>
          </a:xfrm>
        </p:spPr>
      </p:pic>
    </p:spTree>
    <p:extLst>
      <p:ext uri="{BB962C8B-B14F-4D97-AF65-F5344CB8AC3E}">
        <p14:creationId xmlns:p14="http://schemas.microsoft.com/office/powerpoint/2010/main" val="520000563"/>
      </p:ext>
    </p:extLst>
  </p:cSld>
  <p:clrMapOvr>
    <a:masterClrMapping/>
  </p:clrMapOvr>
  <mc:AlternateContent xmlns:mc="http://schemas.openxmlformats.org/markup-compatibility/2006" xmlns:p14="http://schemas.microsoft.com/office/powerpoint/2010/main">
    <mc:Choice Requires="p14">
      <p:transition spd="slow" p14:dur="2000" advTm="5525"/>
    </mc:Choice>
    <mc:Fallback xmlns="">
      <p:transition spd="slow" advTm="5525"/>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A7BE12AD-D808-BDE0-3EB8-5BC50B1D8474}"/>
              </a:ext>
            </a:extLst>
          </p:cNvPr>
          <p:cNvSpPr>
            <a:spLocks noGrp="1"/>
          </p:cNvSpPr>
          <p:nvPr>
            <p:ph type="title"/>
          </p:nvPr>
        </p:nvSpPr>
        <p:spPr>
          <a:xfrm>
            <a:off x="430823" y="79132"/>
            <a:ext cx="8018233" cy="448406"/>
          </a:xfrm>
        </p:spPr>
        <p:txBody>
          <a:bodyPr/>
          <a:lstStyle/>
          <a:p>
            <a:r>
              <a:rPr lang="en-US" sz="2000" dirty="0">
                <a:solidFill>
                  <a:srgbClr val="FFC000"/>
                </a:solidFill>
              </a:rPr>
              <a:t>PROCESS OF MAKING BAGS</a:t>
            </a:r>
          </a:p>
        </p:txBody>
      </p:sp>
      <p:sp>
        <p:nvSpPr>
          <p:cNvPr id="8" name="Content Placeholder 7">
            <a:extLst>
              <a:ext uri="{FF2B5EF4-FFF2-40B4-BE49-F238E27FC236}">
                <a16:creationId xmlns:a16="http://schemas.microsoft.com/office/drawing/2014/main" id="{BCFDA37B-399A-B9F0-7A7D-2A891EB7FFA6}"/>
              </a:ext>
            </a:extLst>
          </p:cNvPr>
          <p:cNvSpPr>
            <a:spLocks noGrp="1"/>
          </p:cNvSpPr>
          <p:nvPr>
            <p:ph sz="quarter" idx="10"/>
          </p:nvPr>
        </p:nvSpPr>
        <p:spPr>
          <a:xfrm>
            <a:off x="49984" y="527538"/>
            <a:ext cx="8706114" cy="6330463"/>
          </a:xfrm>
        </p:spPr>
        <p:txBody>
          <a:bodyPr>
            <a:normAutofit fontScale="32500" lnSpcReduction="20000"/>
          </a:bodyPr>
          <a:lstStyle/>
          <a:p>
            <a:pPr algn="l"/>
            <a:r>
              <a:rPr lang="en-US" sz="4300" b="1" i="0" dirty="0">
                <a:solidFill>
                  <a:srgbClr val="384048"/>
                </a:solidFill>
                <a:effectLst/>
                <a:latin typeface="cera_promedium"/>
              </a:rPr>
              <a:t>1. </a:t>
            </a:r>
            <a:r>
              <a:rPr lang="en-US" sz="4300" b="1" i="0" dirty="0">
                <a:solidFill>
                  <a:srgbClr val="FF0000"/>
                </a:solidFill>
                <a:effectLst/>
                <a:latin typeface="cera_promedium"/>
              </a:rPr>
              <a:t>PP woven bags raw material</a:t>
            </a:r>
          </a:p>
          <a:p>
            <a:pPr algn="l"/>
            <a:r>
              <a:rPr lang="en-US" sz="3400" b="0" i="0" dirty="0">
                <a:solidFill>
                  <a:srgbClr val="333333"/>
                </a:solidFill>
                <a:effectLst/>
                <a:latin typeface="cera_proregular"/>
              </a:rPr>
              <a:t>The first step in the PP woven sacks manufacturing process is ensuring we source only the highest-quality polypropylene (PP) resin, which is well-known for its </a:t>
            </a:r>
            <a:r>
              <a:rPr lang="en-US" sz="3400" b="0" i="0" u="none" strike="noStrike" dirty="0">
                <a:solidFill>
                  <a:srgbClr val="333333"/>
                </a:solidFill>
                <a:effectLst/>
                <a:latin typeface="cera_proregular"/>
                <a:hlinkClick r:id="rId3"/>
              </a:rPr>
              <a:t>strength and durability</a:t>
            </a:r>
            <a:r>
              <a:rPr lang="en-US" sz="3400" b="0" i="0" dirty="0">
                <a:solidFill>
                  <a:srgbClr val="333333"/>
                </a:solidFill>
                <a:effectLst/>
                <a:latin typeface="cera_proregular"/>
              </a:rPr>
              <a:t>.</a:t>
            </a:r>
          </a:p>
          <a:p>
            <a:pPr algn="l"/>
            <a:r>
              <a:rPr lang="en-US" sz="3400" b="0" i="0" dirty="0">
                <a:solidFill>
                  <a:srgbClr val="333333"/>
                </a:solidFill>
                <a:effectLst/>
                <a:latin typeface="cera_proregular"/>
              </a:rPr>
              <a:t>With this in mind, the following additives may be used:</a:t>
            </a:r>
          </a:p>
          <a:p>
            <a:pPr algn="l">
              <a:buFont typeface="Arial" panose="020B0604020202020204" pitchFamily="34" charset="0"/>
              <a:buChar char="•"/>
            </a:pPr>
            <a:r>
              <a:rPr lang="en-US" sz="3400" b="1" i="0" dirty="0">
                <a:solidFill>
                  <a:srgbClr val="333333"/>
                </a:solidFill>
                <a:effectLst/>
                <a:latin typeface="cera_proregular"/>
              </a:rPr>
              <a:t>UV stabilizers:</a:t>
            </a:r>
            <a:r>
              <a:rPr lang="en-US" sz="3400" b="0" i="0" dirty="0">
                <a:solidFill>
                  <a:srgbClr val="333333"/>
                </a:solidFill>
                <a:effectLst/>
                <a:latin typeface="cera_proregular"/>
              </a:rPr>
              <a:t> UV stabilizers are added to reduce the impact of exposure to sunlight during transportation, storage, or outdoor use, which can cause the bags to degrade and become brittle.</a:t>
            </a:r>
          </a:p>
          <a:p>
            <a:pPr algn="l">
              <a:buFont typeface="Arial" panose="020B0604020202020204" pitchFamily="34" charset="0"/>
              <a:buChar char="•"/>
            </a:pPr>
            <a:r>
              <a:rPr lang="en-US" sz="3400" b="1" i="0" dirty="0">
                <a:solidFill>
                  <a:srgbClr val="333333"/>
                </a:solidFill>
                <a:effectLst/>
                <a:latin typeface="cera_proregular"/>
              </a:rPr>
              <a:t>Antioxidants:</a:t>
            </a:r>
            <a:r>
              <a:rPr lang="en-US" sz="3400" b="0" i="0" dirty="0">
                <a:solidFill>
                  <a:srgbClr val="333333"/>
                </a:solidFill>
                <a:effectLst/>
                <a:latin typeface="cera_proregular"/>
              </a:rPr>
              <a:t> Antioxidants prevent the degradation of the polypropylene resin due to exposure to heat, oxygen, and other environmental factors.</a:t>
            </a:r>
          </a:p>
          <a:p>
            <a:pPr algn="l">
              <a:buFont typeface="Arial" panose="020B0604020202020204" pitchFamily="34" charset="0"/>
              <a:buChar char="•"/>
            </a:pPr>
            <a:r>
              <a:rPr lang="en-US" sz="3400" b="1" i="0" dirty="0">
                <a:solidFill>
                  <a:srgbClr val="333333"/>
                </a:solidFill>
                <a:effectLst/>
                <a:latin typeface="cera_proregular"/>
              </a:rPr>
              <a:t>Slip agents:</a:t>
            </a:r>
            <a:r>
              <a:rPr lang="en-US" sz="3400" b="0" i="0" dirty="0">
                <a:solidFill>
                  <a:srgbClr val="333333"/>
                </a:solidFill>
                <a:effectLst/>
                <a:latin typeface="cera_proregular"/>
              </a:rPr>
              <a:t> These reduce the friction of the woven polypropylene bags, making them smoother and easier to handle during production, transportation, and storage. Ultimately, it stops the bags sticking together and allows for easy stacking and handling.</a:t>
            </a:r>
          </a:p>
          <a:p>
            <a:pPr algn="l">
              <a:buFont typeface="Arial" panose="020B0604020202020204" pitchFamily="34" charset="0"/>
              <a:buChar char="•"/>
            </a:pPr>
            <a:r>
              <a:rPr lang="en-US" sz="3400" b="1" i="0" dirty="0">
                <a:solidFill>
                  <a:srgbClr val="333333"/>
                </a:solidFill>
                <a:effectLst/>
                <a:latin typeface="cera_proregular"/>
              </a:rPr>
              <a:t>Anti-block agents:</a:t>
            </a:r>
            <a:r>
              <a:rPr lang="en-US" sz="3400" b="0" i="0" dirty="0">
                <a:solidFill>
                  <a:srgbClr val="333333"/>
                </a:solidFill>
                <a:effectLst/>
                <a:latin typeface="cera_proregular"/>
              </a:rPr>
              <a:t> In addition to slip agents, anti-block agents also prevent any sticking together but especially in high humidity conditions</a:t>
            </a:r>
            <a:r>
              <a:rPr lang="en-US" sz="2800" b="0" i="0" dirty="0">
                <a:solidFill>
                  <a:srgbClr val="333333"/>
                </a:solidFill>
                <a:effectLst/>
                <a:latin typeface="cera_proregular"/>
              </a:rPr>
              <a:t>, </a:t>
            </a:r>
            <a:r>
              <a:rPr lang="en-US" sz="3400" b="0" i="0" dirty="0">
                <a:solidFill>
                  <a:srgbClr val="333333"/>
                </a:solidFill>
                <a:effectLst/>
                <a:latin typeface="cera_proregular"/>
              </a:rPr>
              <a:t>improving bag separation and handling.</a:t>
            </a:r>
          </a:p>
          <a:p>
            <a:pPr algn="l">
              <a:buFont typeface="Arial" panose="020B0604020202020204" pitchFamily="34" charset="0"/>
              <a:buChar char="•"/>
            </a:pPr>
            <a:r>
              <a:rPr lang="en-US" sz="3400" b="1" i="0" dirty="0">
                <a:solidFill>
                  <a:srgbClr val="333333"/>
                </a:solidFill>
                <a:effectLst/>
                <a:latin typeface="cera_proregular"/>
              </a:rPr>
              <a:t>Colorants</a:t>
            </a:r>
            <a:r>
              <a:rPr lang="en-US" sz="3400" b="0" i="0" dirty="0">
                <a:solidFill>
                  <a:srgbClr val="333333"/>
                </a:solidFill>
                <a:effectLst/>
                <a:latin typeface="cera_proregular"/>
              </a:rPr>
              <a:t> provide color and appearance via the use of pigments </a:t>
            </a:r>
          </a:p>
          <a:p>
            <a:pPr algn="l"/>
            <a:r>
              <a:rPr lang="en-US" sz="4300" b="1" i="0" dirty="0">
                <a:solidFill>
                  <a:srgbClr val="384048"/>
                </a:solidFill>
                <a:effectLst/>
                <a:latin typeface="cera_promedium"/>
              </a:rPr>
              <a:t>2. </a:t>
            </a:r>
            <a:r>
              <a:rPr lang="en-US" sz="4300" b="1" i="0" dirty="0">
                <a:solidFill>
                  <a:srgbClr val="FF0000"/>
                </a:solidFill>
                <a:effectLst/>
                <a:latin typeface="cera_promedium"/>
              </a:rPr>
              <a:t>Melting the PP resin</a:t>
            </a:r>
          </a:p>
          <a:p>
            <a:pPr algn="l"/>
            <a:r>
              <a:rPr lang="en-US" sz="2800" b="0" i="0" dirty="0">
                <a:solidFill>
                  <a:srgbClr val="333333"/>
                </a:solidFill>
                <a:effectLst/>
                <a:latin typeface="cera_proregular"/>
              </a:rPr>
              <a:t>We feed the PP resin pellets into an extruder, which is a machine that heats the resin to its melting point and then forces it through a die to form long, continuous flat tapes.</a:t>
            </a:r>
          </a:p>
          <a:p>
            <a:pPr marL="0" indent="0">
              <a:buNone/>
            </a:pPr>
            <a:r>
              <a:rPr lang="en-US" sz="2800" b="0" i="0" dirty="0">
                <a:solidFill>
                  <a:srgbClr val="333333"/>
                </a:solidFill>
                <a:effectLst/>
                <a:latin typeface="cera_proregular"/>
              </a:rPr>
              <a:t>During the extrusion, the PP resin pellets are typically heated to a temperature that is above the melting point of PP, usually around 180-220°C (356-428°F). The exact temperature used may depend on factors such as the type of PP resin being used, the extrusion equipment, the desired properties of the final product, and the production speed</a:t>
            </a:r>
          </a:p>
          <a:p>
            <a:pPr algn="l"/>
            <a:r>
              <a:rPr lang="en-US" sz="4300" b="1" i="0" dirty="0">
                <a:solidFill>
                  <a:srgbClr val="384048"/>
                </a:solidFill>
                <a:effectLst/>
                <a:latin typeface="cera_promedium"/>
              </a:rPr>
              <a:t>3. </a:t>
            </a:r>
            <a:r>
              <a:rPr lang="en-US" sz="4300" b="1" i="0" dirty="0">
                <a:solidFill>
                  <a:srgbClr val="FF0000"/>
                </a:solidFill>
                <a:effectLst/>
                <a:latin typeface="cera_promedium"/>
              </a:rPr>
              <a:t>Forming &amp; weaving the fabric</a:t>
            </a:r>
          </a:p>
          <a:p>
            <a:pPr algn="l"/>
            <a:r>
              <a:rPr lang="en-US" sz="3400" b="0" i="0" dirty="0">
                <a:solidFill>
                  <a:srgbClr val="333333"/>
                </a:solidFill>
                <a:effectLst/>
                <a:latin typeface="cera_proregular"/>
              </a:rPr>
              <a:t>After the PP resin is melted in the extruder, it is forced through a die to form long, continuous flat tapes, which are then woven together. The temperature may be further controlled during the weaving process, depending on the specific loom and settings being used.</a:t>
            </a:r>
          </a:p>
          <a:p>
            <a:pPr algn="l"/>
            <a:r>
              <a:rPr lang="en-US" sz="3400" b="0" i="0" dirty="0">
                <a:solidFill>
                  <a:srgbClr val="333333"/>
                </a:solidFill>
                <a:effectLst/>
                <a:latin typeface="cera_proregular"/>
              </a:rPr>
              <a:t>A weaving machine is then used to interlace the fabric in a </a:t>
            </a:r>
            <a:r>
              <a:rPr lang="en-US" sz="3400" b="0" i="0" dirty="0" err="1">
                <a:solidFill>
                  <a:srgbClr val="333333"/>
                </a:solidFill>
                <a:effectLst/>
                <a:latin typeface="cera_proregular"/>
              </a:rPr>
              <a:t>criss-cross</a:t>
            </a:r>
            <a:r>
              <a:rPr lang="en-US" sz="3400" b="0" i="0" dirty="0">
                <a:solidFill>
                  <a:srgbClr val="333333"/>
                </a:solidFill>
                <a:effectLst/>
                <a:latin typeface="cera_proregular"/>
              </a:rPr>
              <a:t> pattern. This is done by passing the tapes through a series of looms that interlace them, forming a tight, weave pattern.</a:t>
            </a:r>
          </a:p>
          <a:p>
            <a:pPr algn="l"/>
            <a:r>
              <a:rPr lang="en-US" sz="3400" b="0" i="0" dirty="0">
                <a:solidFill>
                  <a:srgbClr val="333333"/>
                </a:solidFill>
                <a:effectLst/>
                <a:latin typeface="cera_proregular"/>
              </a:rPr>
              <a:t>This is achieved via the following process:</a:t>
            </a:r>
          </a:p>
          <a:p>
            <a:pPr algn="l">
              <a:buFont typeface="+mj-lt"/>
              <a:buAutoNum type="arabicPeriod"/>
            </a:pPr>
            <a:r>
              <a:rPr lang="en-US" sz="3400" b="1" i="0" dirty="0">
                <a:solidFill>
                  <a:srgbClr val="333333"/>
                </a:solidFill>
                <a:effectLst/>
                <a:latin typeface="cera_proregular"/>
              </a:rPr>
              <a:t>Warping:</a:t>
            </a:r>
            <a:r>
              <a:rPr lang="en-US" sz="3400" b="0" i="0" dirty="0">
                <a:solidFill>
                  <a:srgbClr val="333333"/>
                </a:solidFill>
                <a:effectLst/>
                <a:latin typeface="cera_proregular"/>
              </a:rPr>
              <a:t> A PP tape or flat yarn is wound onto a warp beam to create the warp, which is the set of parallel yarns that runs the length of the fabric.</a:t>
            </a:r>
          </a:p>
          <a:p>
            <a:pPr algn="l">
              <a:buFont typeface="+mj-lt"/>
              <a:buAutoNum type="arabicPeriod"/>
            </a:pPr>
            <a:r>
              <a:rPr lang="en-US" sz="3400" b="1" i="0" dirty="0">
                <a:solidFill>
                  <a:srgbClr val="333333"/>
                </a:solidFill>
                <a:effectLst/>
                <a:latin typeface="cera_proregular"/>
              </a:rPr>
              <a:t>Shedding:</a:t>
            </a:r>
            <a:r>
              <a:rPr lang="en-US" sz="3400" b="0" i="0" dirty="0">
                <a:solidFill>
                  <a:srgbClr val="333333"/>
                </a:solidFill>
                <a:effectLst/>
                <a:latin typeface="cera_proregular"/>
              </a:rPr>
              <a:t> The warp is then passed through a shedding device, which creates an opening or “shed” between the warp’s upper and lower layers. This allows the weft yarns to be inserted.</a:t>
            </a:r>
          </a:p>
          <a:p>
            <a:pPr algn="l">
              <a:buFont typeface="+mj-lt"/>
              <a:buAutoNum type="arabicPeriod"/>
            </a:pPr>
            <a:r>
              <a:rPr lang="en-US" sz="3400" b="1" i="0" dirty="0">
                <a:solidFill>
                  <a:srgbClr val="333333"/>
                </a:solidFill>
                <a:effectLst/>
                <a:latin typeface="cera_proregular"/>
              </a:rPr>
              <a:t>Weft yarn insertion:</a:t>
            </a:r>
            <a:r>
              <a:rPr lang="en-US" sz="3400" b="0" i="0" dirty="0">
                <a:solidFill>
                  <a:srgbClr val="333333"/>
                </a:solidFill>
                <a:effectLst/>
                <a:latin typeface="cera_proregular"/>
              </a:rPr>
              <a:t> Weft yarns or tapes are inserted through the shed using shuttles or circular looms. They’re inserted perpendicular to the warp yarns, passing through the shed and interlacing with the warp yarns to create the woven polypropylene pattern.</a:t>
            </a:r>
          </a:p>
          <a:p>
            <a:pPr algn="l">
              <a:buFont typeface="+mj-lt"/>
              <a:buAutoNum type="arabicPeriod"/>
            </a:pPr>
            <a:r>
              <a:rPr lang="en-US" sz="3400" b="1" i="0" dirty="0">
                <a:solidFill>
                  <a:srgbClr val="333333"/>
                </a:solidFill>
                <a:effectLst/>
                <a:latin typeface="cera_proregular"/>
              </a:rPr>
              <a:t>Beating-up:</a:t>
            </a:r>
            <a:r>
              <a:rPr lang="en-US" sz="3400" b="0" i="0" dirty="0">
                <a:solidFill>
                  <a:srgbClr val="333333"/>
                </a:solidFill>
                <a:effectLst/>
                <a:latin typeface="cera_proregular"/>
              </a:rPr>
              <a:t> A comb-like device called—the “reed”—then pushes the weft yarns tightly together. This “beating-up” process helps to create a tightly woven fabric.</a:t>
            </a:r>
          </a:p>
          <a:p>
            <a:pPr marL="0" indent="0">
              <a:buNone/>
            </a:pPr>
            <a:endParaRPr lang="en-US" sz="3400" b="0" i="0" dirty="0">
              <a:solidFill>
                <a:srgbClr val="384048"/>
              </a:solidFill>
              <a:effectLst/>
              <a:latin typeface="cera_promedium"/>
            </a:endParaRPr>
          </a:p>
          <a:p>
            <a:pPr marL="0" indent="0">
              <a:buNone/>
            </a:pPr>
            <a:br>
              <a:rPr lang="en-US" sz="1200" dirty="0"/>
            </a:br>
            <a:endParaRPr lang="en-US" sz="1400" dirty="0"/>
          </a:p>
        </p:txBody>
      </p:sp>
      <p:sp>
        <p:nvSpPr>
          <p:cNvPr id="3" name="Slide Number Placeholder 2">
            <a:extLst>
              <a:ext uri="{FF2B5EF4-FFF2-40B4-BE49-F238E27FC236}">
                <a16:creationId xmlns:a16="http://schemas.microsoft.com/office/drawing/2014/main" id="{50CD348E-9357-0442-4555-AF6B4AFE34B6}"/>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5</a:t>
            </a:fld>
            <a:endParaRPr lang="en-US" dirty="0"/>
          </a:p>
        </p:txBody>
      </p:sp>
      <p:pic>
        <p:nvPicPr>
          <p:cNvPr id="10" name="Picture 9">
            <a:extLst>
              <a:ext uri="{FF2B5EF4-FFF2-40B4-BE49-F238E27FC236}">
                <a16:creationId xmlns:a16="http://schemas.microsoft.com/office/drawing/2014/main" id="{366DB4F7-29DE-F470-7D66-F850B5AA519B}"/>
              </a:ext>
            </a:extLst>
          </p:cNvPr>
          <p:cNvPicPr>
            <a:picLocks noChangeAspect="1"/>
          </p:cNvPicPr>
          <p:nvPr/>
        </p:nvPicPr>
        <p:blipFill>
          <a:blip r:embed="rId4"/>
          <a:stretch>
            <a:fillRect/>
          </a:stretch>
        </p:blipFill>
        <p:spPr>
          <a:xfrm>
            <a:off x="8767660" y="195263"/>
            <a:ext cx="3166696" cy="3233737"/>
          </a:xfrm>
          <a:prstGeom prst="rect">
            <a:avLst/>
          </a:prstGeom>
        </p:spPr>
      </p:pic>
      <p:pic>
        <p:nvPicPr>
          <p:cNvPr id="11" name="Picture 10">
            <a:extLst>
              <a:ext uri="{FF2B5EF4-FFF2-40B4-BE49-F238E27FC236}">
                <a16:creationId xmlns:a16="http://schemas.microsoft.com/office/drawing/2014/main" id="{524984E6-A6A0-8DCB-AD77-8CA8621DC43D}"/>
              </a:ext>
            </a:extLst>
          </p:cNvPr>
          <p:cNvPicPr>
            <a:picLocks noChangeAspect="1"/>
          </p:cNvPicPr>
          <p:nvPr/>
        </p:nvPicPr>
        <p:blipFill>
          <a:blip r:embed="rId5"/>
          <a:stretch>
            <a:fillRect/>
          </a:stretch>
        </p:blipFill>
        <p:spPr>
          <a:xfrm>
            <a:off x="8639131" y="3982915"/>
            <a:ext cx="3423754" cy="2875085"/>
          </a:xfrm>
          <a:prstGeom prst="rect">
            <a:avLst/>
          </a:prstGeom>
        </p:spPr>
      </p:pic>
    </p:spTree>
    <p:extLst>
      <p:ext uri="{BB962C8B-B14F-4D97-AF65-F5344CB8AC3E}">
        <p14:creationId xmlns:p14="http://schemas.microsoft.com/office/powerpoint/2010/main" val="1966913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Title 2">
            <a:extLst>
              <a:ext uri="{FF2B5EF4-FFF2-40B4-BE49-F238E27FC236}">
                <a16:creationId xmlns:a16="http://schemas.microsoft.com/office/drawing/2014/main" id="{2A3D95EF-8A67-7F71-37EF-9EB02511B163}"/>
              </a:ext>
            </a:extLst>
          </p:cNvPr>
          <p:cNvSpPr>
            <a:spLocks noGrp="1"/>
          </p:cNvSpPr>
          <p:nvPr>
            <p:ph type="title"/>
          </p:nvPr>
        </p:nvSpPr>
        <p:spPr>
          <a:xfrm>
            <a:off x="677007" y="0"/>
            <a:ext cx="10360152" cy="45719"/>
          </a:xfrm>
        </p:spPr>
        <p:txBody>
          <a:bodyPr anchor="b"/>
          <a:lstStyle/>
          <a:p>
            <a:endParaRPr lang="en-US" sz="1100" dirty="0"/>
          </a:p>
        </p:txBody>
      </p:sp>
      <p:sp>
        <p:nvSpPr>
          <p:cNvPr id="15" name="Text Placeholder 14">
            <a:extLst>
              <a:ext uri="{FF2B5EF4-FFF2-40B4-BE49-F238E27FC236}">
                <a16:creationId xmlns:a16="http://schemas.microsoft.com/office/drawing/2014/main" id="{C7846849-DC0A-EE3B-2E5E-D669EC1273D6}"/>
              </a:ext>
            </a:extLst>
          </p:cNvPr>
          <p:cNvSpPr>
            <a:spLocks noGrp="1"/>
          </p:cNvSpPr>
          <p:nvPr>
            <p:ph type="body" sz="quarter" idx="13"/>
          </p:nvPr>
        </p:nvSpPr>
        <p:spPr>
          <a:xfrm>
            <a:off x="1" y="254977"/>
            <a:ext cx="9231922" cy="6215673"/>
          </a:xfrm>
        </p:spPr>
        <p:txBody>
          <a:bodyPr>
            <a:normAutofit fontScale="85000" lnSpcReduction="20000"/>
          </a:bodyPr>
          <a:lstStyle/>
          <a:p>
            <a:pPr algn="l"/>
            <a:r>
              <a:rPr lang="en-US" sz="1300" b="0" i="0" dirty="0">
                <a:solidFill>
                  <a:srgbClr val="333333"/>
                </a:solidFill>
                <a:effectLst/>
                <a:latin typeface="cera_proregular"/>
              </a:rPr>
              <a:t>A weaving machine is then used to interlace the fabric in a </a:t>
            </a:r>
            <a:r>
              <a:rPr lang="en-US" sz="1300" b="0" i="0" dirty="0" err="1">
                <a:solidFill>
                  <a:srgbClr val="333333"/>
                </a:solidFill>
                <a:effectLst/>
                <a:latin typeface="cera_proregular"/>
              </a:rPr>
              <a:t>criss-cross</a:t>
            </a:r>
            <a:r>
              <a:rPr lang="en-US" sz="1300" b="0" i="0" dirty="0">
                <a:solidFill>
                  <a:srgbClr val="333333"/>
                </a:solidFill>
                <a:effectLst/>
                <a:latin typeface="cera_proregular"/>
              </a:rPr>
              <a:t> pattern. This is done by passing the tapes through a series of looms that interlace them, forming a tight, weave pattern.</a:t>
            </a:r>
          </a:p>
          <a:p>
            <a:pPr algn="l"/>
            <a:r>
              <a:rPr lang="en-US" sz="1300" b="0" i="0" dirty="0">
                <a:solidFill>
                  <a:srgbClr val="333333"/>
                </a:solidFill>
                <a:effectLst/>
                <a:latin typeface="cera_proregular"/>
              </a:rPr>
              <a:t>This is achieved via the following process:</a:t>
            </a:r>
          </a:p>
          <a:p>
            <a:pPr algn="l">
              <a:buFont typeface="+mj-lt"/>
              <a:buAutoNum type="arabicPeriod"/>
            </a:pPr>
            <a:r>
              <a:rPr lang="en-US" sz="1300" b="1" i="0" dirty="0">
                <a:solidFill>
                  <a:srgbClr val="333333"/>
                </a:solidFill>
                <a:effectLst/>
                <a:latin typeface="cera_proregular"/>
              </a:rPr>
              <a:t>Warping:</a:t>
            </a:r>
            <a:r>
              <a:rPr lang="en-US" sz="1300" b="0" i="0" dirty="0">
                <a:solidFill>
                  <a:srgbClr val="333333"/>
                </a:solidFill>
                <a:effectLst/>
                <a:latin typeface="cera_proregular"/>
              </a:rPr>
              <a:t> A PP tape or flat yarn is wound onto a warp beam to create the warp, which is the set of parallel yarns that runs the length of the fabric.</a:t>
            </a:r>
          </a:p>
          <a:p>
            <a:pPr algn="l">
              <a:buFont typeface="+mj-lt"/>
              <a:buAutoNum type="arabicPeriod"/>
            </a:pPr>
            <a:r>
              <a:rPr lang="en-US" sz="1300" b="1" i="0" dirty="0">
                <a:solidFill>
                  <a:srgbClr val="333333"/>
                </a:solidFill>
                <a:effectLst/>
                <a:latin typeface="cera_proregular"/>
              </a:rPr>
              <a:t>Shedding:</a:t>
            </a:r>
            <a:r>
              <a:rPr lang="en-US" sz="1300" b="0" i="0" dirty="0">
                <a:solidFill>
                  <a:srgbClr val="333333"/>
                </a:solidFill>
                <a:effectLst/>
                <a:latin typeface="cera_proregular"/>
              </a:rPr>
              <a:t> The warp is then passed through a shedding device, which creates an opening or “shed” between the warp’s upper and lower layers. This allows the weft yarns to be inserted.</a:t>
            </a:r>
          </a:p>
          <a:p>
            <a:pPr algn="l">
              <a:buFont typeface="+mj-lt"/>
              <a:buAutoNum type="arabicPeriod"/>
            </a:pPr>
            <a:r>
              <a:rPr lang="en-US" sz="1300" b="1" i="0" dirty="0">
                <a:solidFill>
                  <a:srgbClr val="333333"/>
                </a:solidFill>
                <a:effectLst/>
                <a:latin typeface="cera_proregular"/>
              </a:rPr>
              <a:t>Weft yarn insertion:</a:t>
            </a:r>
            <a:r>
              <a:rPr lang="en-US" sz="1300" b="0" i="0" dirty="0">
                <a:solidFill>
                  <a:srgbClr val="333333"/>
                </a:solidFill>
                <a:effectLst/>
                <a:latin typeface="cera_proregular"/>
              </a:rPr>
              <a:t> Weft yarns or tapes are inserted through the shed using shuttles or circular looms. They’re inserted perpendicular to the warp yarns, passing through the shed and interlacing with the warp yarns to create the woven polypropylene pattern.</a:t>
            </a:r>
          </a:p>
          <a:p>
            <a:pPr algn="l">
              <a:buFont typeface="+mj-lt"/>
              <a:buAutoNum type="arabicPeriod"/>
            </a:pPr>
            <a:r>
              <a:rPr lang="en-US" sz="1300" b="1" i="0" dirty="0">
                <a:solidFill>
                  <a:srgbClr val="333333"/>
                </a:solidFill>
                <a:effectLst/>
                <a:latin typeface="cera_proregular"/>
              </a:rPr>
              <a:t>Beating-up:</a:t>
            </a:r>
            <a:r>
              <a:rPr lang="en-US" sz="1300" b="0" i="0" dirty="0">
                <a:solidFill>
                  <a:srgbClr val="333333"/>
                </a:solidFill>
                <a:effectLst/>
                <a:latin typeface="cera_proregular"/>
              </a:rPr>
              <a:t> A comb-like device called—the “reed”—then pushes the weft yarns tightly together. This “beating-up” process helps to create a tightly woven fabric.</a:t>
            </a:r>
          </a:p>
          <a:p>
            <a:pPr algn="l">
              <a:buFont typeface="+mj-lt"/>
              <a:buAutoNum type="arabicPeriod"/>
            </a:pPr>
            <a:r>
              <a:rPr lang="en-US" sz="1300" b="1" i="0" dirty="0">
                <a:solidFill>
                  <a:srgbClr val="333333"/>
                </a:solidFill>
                <a:effectLst/>
                <a:latin typeface="cera_proregular"/>
              </a:rPr>
              <a:t>Repeat:</a:t>
            </a:r>
            <a:r>
              <a:rPr lang="en-US" sz="1300" b="0" i="0" dirty="0">
                <a:solidFill>
                  <a:srgbClr val="333333"/>
                </a:solidFill>
                <a:effectLst/>
                <a:latin typeface="cera_proregular"/>
              </a:rPr>
              <a:t> Steps 2 to 4 are repeated to create the </a:t>
            </a:r>
            <a:r>
              <a:rPr lang="en-US" sz="1300" b="0" i="0" dirty="0" err="1">
                <a:solidFill>
                  <a:srgbClr val="333333"/>
                </a:solidFill>
                <a:effectLst/>
                <a:latin typeface="cera_proregular"/>
              </a:rPr>
              <a:t>desiredesired</a:t>
            </a:r>
            <a:r>
              <a:rPr lang="en-US" sz="1300" b="0" i="0" dirty="0">
                <a:solidFill>
                  <a:srgbClr val="333333"/>
                </a:solidFill>
                <a:effectLst/>
                <a:latin typeface="cera_proregular"/>
              </a:rPr>
              <a:t> fabric width and length.</a:t>
            </a:r>
          </a:p>
          <a:p>
            <a:pPr algn="l"/>
            <a:r>
              <a:rPr lang="en-US" sz="1300" b="0" i="0" dirty="0">
                <a:solidFill>
                  <a:srgbClr val="384048"/>
                </a:solidFill>
                <a:effectLst/>
                <a:latin typeface="cera_promedium"/>
              </a:rPr>
              <a:t>4. Treatment, coating &amp; printing</a:t>
            </a:r>
          </a:p>
          <a:p>
            <a:pPr algn="l"/>
            <a:r>
              <a:rPr lang="en-US" sz="1300" b="0" i="0" dirty="0">
                <a:solidFill>
                  <a:srgbClr val="333333"/>
                </a:solidFill>
                <a:effectLst/>
                <a:latin typeface="cera_proregular"/>
              </a:rPr>
              <a:t>Once the PP woven fabric is produced, it can be further treated or coated to enhance its properties.</a:t>
            </a:r>
          </a:p>
          <a:p>
            <a:pPr algn="l"/>
            <a:r>
              <a:rPr lang="en-US" sz="1300" b="0" i="0" dirty="0">
                <a:solidFill>
                  <a:srgbClr val="333333"/>
                </a:solidFill>
                <a:effectLst/>
                <a:latin typeface="cera_proregular"/>
              </a:rPr>
              <a:t>This is where we apply a layer of BOPP (biaxially oriented polypropylene) lamination film on one or both sides of the fabric. It’s a thin, transparent, and high-strength material that can be printed on, allowing for branding and customization.</a:t>
            </a:r>
          </a:p>
          <a:p>
            <a:pPr algn="l"/>
            <a:r>
              <a:rPr lang="en-US" sz="1300" b="0" i="0" dirty="0">
                <a:solidFill>
                  <a:srgbClr val="333333"/>
                </a:solidFill>
                <a:effectLst/>
                <a:latin typeface="cera_proregular"/>
              </a:rPr>
              <a:t>A typical process is as follows:</a:t>
            </a:r>
          </a:p>
          <a:p>
            <a:pPr algn="l">
              <a:buFont typeface="+mj-lt"/>
              <a:buAutoNum type="arabicPeriod"/>
            </a:pPr>
            <a:r>
              <a:rPr lang="en-US" sz="1300" b="1" i="0" dirty="0">
                <a:solidFill>
                  <a:srgbClr val="333333"/>
                </a:solidFill>
                <a:effectLst/>
                <a:latin typeface="cera_proregular"/>
              </a:rPr>
              <a:t>Pre-press preparation: </a:t>
            </a:r>
            <a:r>
              <a:rPr lang="en-US" sz="1300" b="0" i="0" dirty="0">
                <a:solidFill>
                  <a:srgbClr val="333333"/>
                </a:solidFill>
                <a:effectLst/>
                <a:latin typeface="cera_proregular"/>
              </a:rPr>
              <a:t>Specialized graphic design software is used to create text, images, and logos that will be printed on the PP woven bags. Once the design is finalized, it’s converted into a format that can be used for printing, such as a digital file or a plate.</a:t>
            </a:r>
          </a:p>
          <a:p>
            <a:pPr algn="l">
              <a:buFont typeface="+mj-lt"/>
              <a:buAutoNum type="arabicPeriod"/>
            </a:pPr>
            <a:r>
              <a:rPr lang="en-US" sz="1300" b="1" i="0" dirty="0">
                <a:solidFill>
                  <a:srgbClr val="333333"/>
                </a:solidFill>
                <a:effectLst/>
                <a:latin typeface="cera_proregular"/>
              </a:rPr>
              <a:t>Plate creation:</a:t>
            </a:r>
            <a:r>
              <a:rPr lang="en-US" sz="1300" b="0" i="0" dirty="0">
                <a:solidFill>
                  <a:srgbClr val="333333"/>
                </a:solidFill>
                <a:effectLst/>
                <a:latin typeface="cera_proregular"/>
              </a:rPr>
              <a:t> If traditional flexographic or gravure printing is used, plates need to be created. These plates are typically made of metal or other materials and are engraved or etched with the design. The plates are then mounted onto the printing press.</a:t>
            </a:r>
          </a:p>
          <a:p>
            <a:pPr algn="l">
              <a:buFont typeface="+mj-lt"/>
              <a:buAutoNum type="arabicPeriod"/>
            </a:pPr>
            <a:r>
              <a:rPr lang="en-US" sz="1300" b="1" i="0" dirty="0">
                <a:solidFill>
                  <a:srgbClr val="333333"/>
                </a:solidFill>
                <a:effectLst/>
                <a:latin typeface="cera_proregular"/>
              </a:rPr>
              <a:t>Ink prep:</a:t>
            </a:r>
            <a:r>
              <a:rPr lang="en-US" sz="1300" b="0" i="0" dirty="0">
                <a:solidFill>
                  <a:srgbClr val="333333"/>
                </a:solidFill>
                <a:effectLst/>
                <a:latin typeface="cera_proregular"/>
              </a:rPr>
              <a:t> Ink is mixed according to the required color and viscosity specifications.</a:t>
            </a:r>
          </a:p>
          <a:p>
            <a:pPr algn="l">
              <a:buFont typeface="+mj-lt"/>
              <a:buAutoNum type="arabicPeriod"/>
            </a:pPr>
            <a:r>
              <a:rPr lang="en-US" sz="1300" b="1" i="0" dirty="0">
                <a:solidFill>
                  <a:srgbClr val="333333"/>
                </a:solidFill>
                <a:effectLst/>
                <a:latin typeface="cera_proregular"/>
              </a:rPr>
              <a:t>Printing:</a:t>
            </a:r>
            <a:r>
              <a:rPr lang="en-US" sz="1300" b="0" i="0" dirty="0">
                <a:solidFill>
                  <a:srgbClr val="333333"/>
                </a:solidFill>
                <a:effectLst/>
                <a:latin typeface="cera_proregular"/>
              </a:rPr>
              <a:t> We then feed the woven bags into the press, where the ink is transferred onto the bags using the plates or other cylinders. This is repeated until all the different colors or layers of ink are applied.</a:t>
            </a:r>
          </a:p>
          <a:p>
            <a:pPr algn="l">
              <a:buFont typeface="+mj-lt"/>
              <a:buAutoNum type="arabicPeriod"/>
            </a:pPr>
            <a:r>
              <a:rPr lang="en-US" sz="1300" b="1" i="0" dirty="0">
                <a:solidFill>
                  <a:srgbClr val="333333"/>
                </a:solidFill>
                <a:effectLst/>
                <a:latin typeface="cera_proregular"/>
              </a:rPr>
              <a:t>Dry-cure:</a:t>
            </a:r>
            <a:r>
              <a:rPr lang="en-US" sz="1300" b="0" i="0" dirty="0">
                <a:solidFill>
                  <a:srgbClr val="333333"/>
                </a:solidFill>
                <a:effectLst/>
                <a:latin typeface="cera_proregular"/>
              </a:rPr>
              <a:t> The ink is cured or dried after each application, depending on the method used.</a:t>
            </a:r>
          </a:p>
          <a:p>
            <a:pPr algn="l">
              <a:buFont typeface="+mj-lt"/>
              <a:buAutoNum type="arabicPeriod"/>
            </a:pPr>
            <a:r>
              <a:rPr lang="en-US" sz="1300" b="1" i="0" dirty="0">
                <a:solidFill>
                  <a:srgbClr val="333333"/>
                </a:solidFill>
                <a:effectLst/>
                <a:latin typeface="cera_proregular"/>
              </a:rPr>
              <a:t>Post-press finishing:</a:t>
            </a:r>
            <a:r>
              <a:rPr lang="en-US" sz="1300" b="0" i="0" dirty="0">
                <a:solidFill>
                  <a:srgbClr val="333333"/>
                </a:solidFill>
                <a:effectLst/>
                <a:latin typeface="cera_proregular"/>
              </a:rPr>
              <a:t> After printing we use heat-setting to cure the ink and improve its durability and apply a varnish or coating for added protection or glossiness.</a:t>
            </a:r>
          </a:p>
          <a:p>
            <a:pPr algn="l"/>
            <a:endParaRPr lang="en-US" sz="1300" b="0" i="0" dirty="0">
              <a:solidFill>
                <a:srgbClr val="333333"/>
              </a:solidFill>
              <a:effectLst/>
              <a:latin typeface="cera_proregular"/>
            </a:endParaRPr>
          </a:p>
          <a:p>
            <a:pPr algn="l"/>
            <a:r>
              <a:rPr lang="en-US" sz="1300" b="0" i="0" dirty="0">
                <a:solidFill>
                  <a:srgbClr val="384048"/>
                </a:solidFill>
                <a:effectLst/>
                <a:latin typeface="cera_promedium"/>
              </a:rPr>
              <a:t>5. </a:t>
            </a:r>
            <a:r>
              <a:rPr lang="en-US" sz="1500" b="1" i="0" dirty="0">
                <a:solidFill>
                  <a:srgbClr val="FF0000"/>
                </a:solidFill>
                <a:effectLst/>
                <a:latin typeface="cera_promedium"/>
              </a:rPr>
              <a:t>Cutting</a:t>
            </a:r>
          </a:p>
          <a:p>
            <a:pPr algn="l"/>
            <a:r>
              <a:rPr lang="en-US" sz="1300" b="0" i="0" dirty="0">
                <a:solidFill>
                  <a:srgbClr val="333333"/>
                </a:solidFill>
                <a:effectLst/>
                <a:latin typeface="cera_proregular"/>
              </a:rPr>
              <a:t>Cutting the material can be done by either hot or cold cutting:</a:t>
            </a:r>
          </a:p>
          <a:p>
            <a:pPr algn="l"/>
            <a:r>
              <a:rPr lang="en-US" sz="1300" b="1" i="0" dirty="0">
                <a:solidFill>
                  <a:srgbClr val="00B050"/>
                </a:solidFill>
                <a:effectLst/>
                <a:latin typeface="cera_promedium"/>
              </a:rPr>
              <a:t>Heat Cutting</a:t>
            </a:r>
          </a:p>
          <a:p>
            <a:pPr algn="l"/>
            <a:r>
              <a:rPr lang="en-US" sz="1300" b="0" i="0" dirty="0">
                <a:solidFill>
                  <a:srgbClr val="333333"/>
                </a:solidFill>
                <a:effectLst/>
                <a:latin typeface="cera_proregular"/>
              </a:rPr>
              <a:t>Heat cutting melts and seals the PP woven fabric edges to create clean and sealed cuts. The general heat-cutting process for PP woven bulk bags is:</a:t>
            </a:r>
          </a:p>
          <a:p>
            <a:pPr algn="l">
              <a:buFont typeface="+mj-lt"/>
              <a:buAutoNum type="arabicPeriod"/>
            </a:pPr>
            <a:endParaRPr lang="en-US" sz="1300" b="0" i="0" dirty="0">
              <a:solidFill>
                <a:srgbClr val="333333"/>
              </a:solidFill>
              <a:effectLst/>
              <a:latin typeface="cera_proregular"/>
            </a:endParaRPr>
          </a:p>
          <a:p>
            <a:pPr algn="l">
              <a:buFont typeface="+mj-lt"/>
              <a:buAutoNum type="arabicPeriod"/>
            </a:pPr>
            <a:endParaRPr lang="en-US" sz="1300" b="0" i="0" dirty="0">
              <a:solidFill>
                <a:srgbClr val="333333"/>
              </a:solidFill>
              <a:effectLst/>
              <a:latin typeface="cera_proregular"/>
            </a:endParaRPr>
          </a:p>
          <a:p>
            <a:pPr algn="l"/>
            <a:endParaRPr lang="en-US" sz="1300" b="0" i="0" dirty="0">
              <a:solidFill>
                <a:srgbClr val="333333"/>
              </a:solidFill>
              <a:effectLst/>
              <a:latin typeface="cera_proregular"/>
            </a:endParaRPr>
          </a:p>
          <a:p>
            <a:pPr algn="l">
              <a:buFont typeface="+mj-lt"/>
              <a:buAutoNum type="arabicPeriod"/>
            </a:pPr>
            <a:endParaRPr lang="en-US" sz="1300" b="0" i="0" dirty="0">
              <a:solidFill>
                <a:srgbClr val="333333"/>
              </a:solidFill>
              <a:effectLst/>
              <a:latin typeface="cera_proregular"/>
            </a:endParaRPr>
          </a:p>
          <a:p>
            <a:pPr algn="l"/>
            <a:endParaRPr lang="en-US" sz="1200" b="0" i="0" dirty="0">
              <a:solidFill>
                <a:srgbClr val="333333"/>
              </a:solidFill>
              <a:effectLst/>
              <a:latin typeface="cera_proregular"/>
            </a:endParaRPr>
          </a:p>
          <a:p>
            <a:br>
              <a:rPr lang="en-US" sz="1200" dirty="0"/>
            </a:br>
            <a:endParaRPr lang="en-US" sz="1200" b="0" i="0" dirty="0">
              <a:solidFill>
                <a:srgbClr val="333333"/>
              </a:solidFill>
              <a:effectLst/>
              <a:latin typeface="cera_proregular"/>
            </a:endParaRPr>
          </a:p>
          <a:p>
            <a:endParaRPr lang="en-US" sz="1200" dirty="0"/>
          </a:p>
        </p:txBody>
      </p:sp>
      <p:pic>
        <p:nvPicPr>
          <p:cNvPr id="2" name="Picture 1">
            <a:extLst>
              <a:ext uri="{FF2B5EF4-FFF2-40B4-BE49-F238E27FC236}">
                <a16:creationId xmlns:a16="http://schemas.microsoft.com/office/drawing/2014/main" id="{7132B65C-05FE-ABBE-98E9-1649F4594A2B}"/>
              </a:ext>
            </a:extLst>
          </p:cNvPr>
          <p:cNvPicPr>
            <a:picLocks noChangeAspect="1"/>
          </p:cNvPicPr>
          <p:nvPr/>
        </p:nvPicPr>
        <p:blipFill>
          <a:blip r:embed="rId3"/>
          <a:stretch>
            <a:fillRect/>
          </a:stretch>
        </p:blipFill>
        <p:spPr>
          <a:xfrm>
            <a:off x="9231923" y="45719"/>
            <a:ext cx="2960075" cy="3093135"/>
          </a:xfrm>
          <a:prstGeom prst="rect">
            <a:avLst/>
          </a:prstGeom>
        </p:spPr>
      </p:pic>
      <p:pic>
        <p:nvPicPr>
          <p:cNvPr id="3" name="Picture 2">
            <a:extLst>
              <a:ext uri="{FF2B5EF4-FFF2-40B4-BE49-F238E27FC236}">
                <a16:creationId xmlns:a16="http://schemas.microsoft.com/office/drawing/2014/main" id="{80C6CCE6-BBB5-41A0-A649-E0B15D9A34D8}"/>
              </a:ext>
            </a:extLst>
          </p:cNvPr>
          <p:cNvPicPr>
            <a:picLocks noChangeAspect="1"/>
          </p:cNvPicPr>
          <p:nvPr/>
        </p:nvPicPr>
        <p:blipFill>
          <a:blip r:embed="rId4"/>
          <a:stretch>
            <a:fillRect/>
          </a:stretch>
        </p:blipFill>
        <p:spPr>
          <a:xfrm>
            <a:off x="9167447" y="3798278"/>
            <a:ext cx="2960076" cy="2515333"/>
          </a:xfrm>
          <a:prstGeom prst="rect">
            <a:avLst/>
          </a:prstGeom>
        </p:spPr>
      </p:pic>
    </p:spTree>
    <p:extLst>
      <p:ext uri="{BB962C8B-B14F-4D97-AF65-F5344CB8AC3E}">
        <p14:creationId xmlns:p14="http://schemas.microsoft.com/office/powerpoint/2010/main" val="1096717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949404F1-8E94-7D3D-71E2-A1A4B7CBCB4A}"/>
              </a:ext>
            </a:extLst>
          </p:cNvPr>
          <p:cNvSpPr>
            <a:spLocks noGrp="1"/>
          </p:cNvSpPr>
          <p:nvPr>
            <p:ph type="title"/>
          </p:nvPr>
        </p:nvSpPr>
        <p:spPr>
          <a:xfrm flipV="1">
            <a:off x="914400" y="158262"/>
            <a:ext cx="10360152" cy="52753"/>
          </a:xfrm>
        </p:spPr>
        <p:txBody>
          <a:bodyPr/>
          <a:lstStyle/>
          <a:p>
            <a:endParaRPr lang="en-US" dirty="0"/>
          </a:p>
        </p:txBody>
      </p:sp>
      <p:sp>
        <p:nvSpPr>
          <p:cNvPr id="14" name="Content Placeholder 13">
            <a:extLst>
              <a:ext uri="{FF2B5EF4-FFF2-40B4-BE49-F238E27FC236}">
                <a16:creationId xmlns:a16="http://schemas.microsoft.com/office/drawing/2014/main" id="{F4A3718F-D67C-255A-4B64-BA379609FCD0}"/>
              </a:ext>
            </a:extLst>
          </p:cNvPr>
          <p:cNvSpPr>
            <a:spLocks noGrp="1"/>
          </p:cNvSpPr>
          <p:nvPr>
            <p:ph sz="quarter" idx="11"/>
          </p:nvPr>
        </p:nvSpPr>
        <p:spPr>
          <a:xfrm>
            <a:off x="140676" y="211016"/>
            <a:ext cx="6330461" cy="6646984"/>
          </a:xfrm>
        </p:spPr>
        <p:txBody>
          <a:bodyPr>
            <a:normAutofit/>
          </a:bodyPr>
          <a:lstStyle/>
          <a:p>
            <a:pPr algn="l">
              <a:buFont typeface="+mj-lt"/>
              <a:buAutoNum type="arabicPeriod"/>
            </a:pPr>
            <a:r>
              <a:rPr lang="en-US" sz="1300" b="1" i="0" dirty="0">
                <a:solidFill>
                  <a:srgbClr val="333333"/>
                </a:solidFill>
                <a:effectLst/>
                <a:latin typeface="cera_proregular"/>
              </a:rPr>
              <a:t>Preparation:</a:t>
            </a:r>
            <a:r>
              <a:rPr lang="en-US" sz="1300" b="0" i="0" dirty="0">
                <a:solidFill>
                  <a:srgbClr val="333333"/>
                </a:solidFill>
                <a:effectLst/>
                <a:latin typeface="cera_proregular"/>
              </a:rPr>
              <a:t> The woven fabric is first laid out in multiple layers, and the bag panels are aligned according to the desired bag size and shape. The layers are stacked and held together securely to prevent movement during cutting.</a:t>
            </a:r>
          </a:p>
          <a:p>
            <a:pPr algn="l">
              <a:buFont typeface="+mj-lt"/>
              <a:buAutoNum type="arabicPeriod"/>
            </a:pPr>
            <a:r>
              <a:rPr lang="en-US" sz="1300" b="1" i="0" dirty="0">
                <a:solidFill>
                  <a:srgbClr val="333333"/>
                </a:solidFill>
                <a:effectLst/>
                <a:latin typeface="cera_proregular"/>
              </a:rPr>
              <a:t>Tool setup:</a:t>
            </a:r>
            <a:r>
              <a:rPr lang="en-US" sz="1300" b="0" i="0" dirty="0">
                <a:solidFill>
                  <a:srgbClr val="333333"/>
                </a:solidFill>
                <a:effectLst/>
                <a:latin typeface="cera_proregular"/>
              </a:rPr>
              <a:t> A heat cutting tool, such as a hot knife or a heated wire, is set up and adjusted for the desired temperature and cutting depth. The temperature is controlled to ensure precise cutting without causing excessive melting or scorching of the fabric.</a:t>
            </a:r>
          </a:p>
          <a:p>
            <a:pPr algn="l">
              <a:buFont typeface="+mj-lt"/>
              <a:buAutoNum type="arabicPeriod"/>
            </a:pPr>
            <a:r>
              <a:rPr lang="en-US" sz="1300" b="1" i="0" dirty="0">
                <a:solidFill>
                  <a:srgbClr val="333333"/>
                </a:solidFill>
                <a:effectLst/>
                <a:latin typeface="cera_proregular"/>
              </a:rPr>
              <a:t>Cutting:</a:t>
            </a:r>
            <a:r>
              <a:rPr lang="en-US" sz="1300" b="0" i="0" dirty="0">
                <a:solidFill>
                  <a:srgbClr val="333333"/>
                </a:solidFill>
                <a:effectLst/>
                <a:latin typeface="cera_proregular"/>
              </a:rPr>
              <a:t> The heat melts and seals the fabric as it cuts through, creating clean and sealed edges. The cutting tool is guided along the fabric edges, following the desired cutting line, to create the bag shape. Care is taken to ensure uniform cutting and proper sealing of the edges to prevent fraying or unraveling.</a:t>
            </a:r>
          </a:p>
          <a:p>
            <a:pPr algn="l">
              <a:buFont typeface="+mj-lt"/>
              <a:buAutoNum type="arabicPeriod"/>
            </a:pPr>
            <a:r>
              <a:rPr lang="en-US" sz="1300" b="1" i="0" dirty="0">
                <a:solidFill>
                  <a:srgbClr val="333333"/>
                </a:solidFill>
                <a:effectLst/>
                <a:latin typeface="cera_proregular"/>
              </a:rPr>
              <a:t>Cooling and setting:</a:t>
            </a:r>
            <a:r>
              <a:rPr lang="en-US" sz="1300" b="0" i="0" dirty="0">
                <a:solidFill>
                  <a:srgbClr val="333333"/>
                </a:solidFill>
                <a:effectLst/>
                <a:latin typeface="cera_proregular"/>
              </a:rPr>
              <a:t> After cutting, the heated fabric edges are left to cool and set. This solidifies </a:t>
            </a:r>
            <a:r>
              <a:rPr lang="en-US" sz="1200" b="0" i="0" dirty="0">
                <a:solidFill>
                  <a:srgbClr val="333333"/>
                </a:solidFill>
                <a:effectLst/>
                <a:latin typeface="cera_proregular"/>
              </a:rPr>
              <a:t>the melted edges and ensures that they are properly sealed and bonded. The cooling time varies due to the fabric thickness and cutting temperature.</a:t>
            </a:r>
          </a:p>
          <a:p>
            <a:pPr algn="l">
              <a:buFont typeface="+mj-lt"/>
              <a:buAutoNum type="arabicPeriod"/>
            </a:pPr>
            <a:r>
              <a:rPr lang="en-US" sz="1200" b="1" i="0" dirty="0">
                <a:solidFill>
                  <a:srgbClr val="333333"/>
                </a:solidFill>
                <a:effectLst/>
                <a:latin typeface="cera_proregular"/>
              </a:rPr>
              <a:t>Quality control:</a:t>
            </a:r>
            <a:r>
              <a:rPr lang="en-US" sz="1200" b="0" i="0" dirty="0">
                <a:solidFill>
                  <a:srgbClr val="333333"/>
                </a:solidFill>
                <a:effectLst/>
                <a:latin typeface="cera_proregular"/>
              </a:rPr>
              <a:t> We ensure that the cuts are accurate, clean, and free from defects. This involves checking for proper cutting depth, sealing quality, and bag integrity.</a:t>
            </a:r>
          </a:p>
          <a:p>
            <a:r>
              <a:rPr lang="en-US" sz="1200" b="1" i="0" dirty="0">
                <a:solidFill>
                  <a:srgbClr val="333333"/>
                </a:solidFill>
                <a:effectLst/>
                <a:latin typeface="cera_proregular"/>
              </a:rPr>
              <a:t>6.Finishing:</a:t>
            </a:r>
            <a:r>
              <a:rPr lang="en-US" sz="1200" b="0" i="0" dirty="0">
                <a:solidFill>
                  <a:srgbClr val="333333"/>
                </a:solidFill>
                <a:effectLst/>
                <a:latin typeface="cera_proregular"/>
              </a:rPr>
              <a:t> Finally, excess threads are trimmed.</a:t>
            </a:r>
          </a:p>
          <a:p>
            <a:pPr algn="l"/>
            <a:r>
              <a:rPr lang="en-US" sz="1200" b="1" i="0" dirty="0">
                <a:solidFill>
                  <a:srgbClr val="00B050"/>
                </a:solidFill>
                <a:effectLst/>
                <a:latin typeface="cera_promedium"/>
              </a:rPr>
              <a:t>Cold Cutting</a:t>
            </a:r>
          </a:p>
          <a:p>
            <a:pPr algn="l"/>
            <a:r>
              <a:rPr lang="en-US" sz="1200" b="0" i="0" dirty="0">
                <a:solidFill>
                  <a:srgbClr val="333333"/>
                </a:solidFill>
                <a:effectLst/>
                <a:latin typeface="cera_proregular"/>
              </a:rPr>
              <a:t>The preparation, finishing and QC elements of cold cutting is the same as with heat cutting.</a:t>
            </a:r>
          </a:p>
          <a:p>
            <a:pPr algn="l"/>
            <a:r>
              <a:rPr lang="en-US" sz="1200" b="0" i="0" dirty="0">
                <a:solidFill>
                  <a:srgbClr val="333333"/>
                </a:solidFill>
                <a:effectLst/>
                <a:latin typeface="cera_proregular"/>
              </a:rPr>
              <a:t>The biggest difference between the two processes is the elimination of heat during cutting. Instead, a knife or blade is used to mechanically cut through the fabric without applying heat.</a:t>
            </a:r>
          </a:p>
          <a:p>
            <a:pPr algn="l"/>
            <a:r>
              <a:rPr lang="en-US" sz="1200" b="0" i="0" dirty="0">
                <a:solidFill>
                  <a:srgbClr val="333333"/>
                </a:solidFill>
                <a:effectLst/>
                <a:latin typeface="cera_proregular"/>
              </a:rPr>
              <a:t>One of the benefits of cold cutting over using heat is the </a:t>
            </a:r>
            <a:r>
              <a:rPr lang="en-US" sz="1200" b="1" i="0" dirty="0">
                <a:solidFill>
                  <a:srgbClr val="333333"/>
                </a:solidFill>
                <a:effectLst/>
                <a:latin typeface="cera_proregular"/>
              </a:rPr>
              <a:t>reduced energy consumption</a:t>
            </a:r>
            <a:r>
              <a:rPr lang="en-US" sz="1200" b="0" i="0" dirty="0">
                <a:solidFill>
                  <a:srgbClr val="333333"/>
                </a:solidFill>
                <a:effectLst/>
                <a:latin typeface="cera_proregular"/>
              </a:rPr>
              <a:t> for the manufacturer. However, this can only be applied to material that has been coated.</a:t>
            </a:r>
          </a:p>
          <a:p>
            <a:pPr algn="l"/>
            <a:r>
              <a:rPr lang="en-US" sz="1200" b="0" i="0" dirty="0">
                <a:solidFill>
                  <a:srgbClr val="333333"/>
                </a:solidFill>
                <a:effectLst/>
                <a:latin typeface="cera_proregular"/>
              </a:rPr>
              <a:t>Cold cutting also </a:t>
            </a:r>
            <a:r>
              <a:rPr lang="en-US" sz="1200" b="1" i="0" dirty="0">
                <a:solidFill>
                  <a:srgbClr val="333333"/>
                </a:solidFill>
                <a:effectLst/>
                <a:latin typeface="cera_proregular"/>
              </a:rPr>
              <a:t>reduces the risk of fraying</a:t>
            </a:r>
            <a:r>
              <a:rPr lang="en-US" sz="1200" b="0" i="0" dirty="0">
                <a:solidFill>
                  <a:srgbClr val="333333"/>
                </a:solidFill>
                <a:effectLst/>
                <a:latin typeface="cera_proregular"/>
              </a:rPr>
              <a:t>, which can compromise the bag’s strength and durability. Even so, this doesn’t mean that heat cutting causes a weakness, since we ensure all our bags maintain the same integrity levels.</a:t>
            </a:r>
          </a:p>
          <a:p>
            <a:endParaRPr lang="en-US" sz="1200" dirty="0"/>
          </a:p>
        </p:txBody>
      </p:sp>
      <p:pic>
        <p:nvPicPr>
          <p:cNvPr id="3" name="Content Placeholder 2">
            <a:extLst>
              <a:ext uri="{FF2B5EF4-FFF2-40B4-BE49-F238E27FC236}">
                <a16:creationId xmlns:a16="http://schemas.microsoft.com/office/drawing/2014/main" id="{1EFDA2D5-BDC7-22F2-E687-2731EFA11158}"/>
              </a:ext>
            </a:extLst>
          </p:cNvPr>
          <p:cNvPicPr>
            <a:picLocks noGrp="1" noChangeAspect="1"/>
          </p:cNvPicPr>
          <p:nvPr>
            <p:ph sz="quarter" idx="12"/>
          </p:nvPr>
        </p:nvPicPr>
        <p:blipFill>
          <a:blip r:embed="rId3"/>
          <a:stretch>
            <a:fillRect/>
          </a:stretch>
        </p:blipFill>
        <p:spPr>
          <a:xfrm>
            <a:off x="6566023" y="1375996"/>
            <a:ext cx="5485300" cy="4106007"/>
          </a:xfrm>
          <a:prstGeom prst="rect">
            <a:avLst/>
          </a:prstGeom>
        </p:spPr>
      </p:pic>
      <p:sp>
        <p:nvSpPr>
          <p:cNvPr id="2" name="Slide Number Placeholder 1">
            <a:extLst>
              <a:ext uri="{FF2B5EF4-FFF2-40B4-BE49-F238E27FC236}">
                <a16:creationId xmlns:a16="http://schemas.microsoft.com/office/drawing/2014/main" id="{F35BAC3D-60A1-816B-5C79-2E8B6D9806E9}"/>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7</a:t>
            </a:fld>
            <a:endParaRPr lang="en-US" dirty="0"/>
          </a:p>
        </p:txBody>
      </p:sp>
    </p:spTree>
    <p:extLst>
      <p:ext uri="{BB962C8B-B14F-4D97-AF65-F5344CB8AC3E}">
        <p14:creationId xmlns:p14="http://schemas.microsoft.com/office/powerpoint/2010/main" val="4230106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7A49C0DA-C8AE-5ECC-149A-D60ECFF8C1EB}"/>
              </a:ext>
            </a:extLst>
          </p:cNvPr>
          <p:cNvSpPr>
            <a:spLocks noGrp="1"/>
          </p:cNvSpPr>
          <p:nvPr>
            <p:ph type="title"/>
          </p:nvPr>
        </p:nvSpPr>
        <p:spPr>
          <a:xfrm>
            <a:off x="202223" y="0"/>
            <a:ext cx="10360152" cy="149469"/>
          </a:xfrm>
        </p:spPr>
        <p:txBody>
          <a:bodyPr/>
          <a:lstStyle/>
          <a:p>
            <a:endParaRPr lang="en-US" dirty="0"/>
          </a:p>
        </p:txBody>
      </p:sp>
      <p:sp>
        <p:nvSpPr>
          <p:cNvPr id="12" name="Content Placeholder 11">
            <a:extLst>
              <a:ext uri="{FF2B5EF4-FFF2-40B4-BE49-F238E27FC236}">
                <a16:creationId xmlns:a16="http://schemas.microsoft.com/office/drawing/2014/main" id="{C6F2BA06-39BD-0413-D150-70F75EA6CC38}"/>
              </a:ext>
            </a:extLst>
          </p:cNvPr>
          <p:cNvSpPr>
            <a:spLocks noGrp="1"/>
          </p:cNvSpPr>
          <p:nvPr>
            <p:ph sz="quarter" idx="13"/>
          </p:nvPr>
        </p:nvSpPr>
        <p:spPr>
          <a:xfrm>
            <a:off x="105508" y="378069"/>
            <a:ext cx="7734714" cy="6397634"/>
          </a:xfrm>
        </p:spPr>
        <p:txBody>
          <a:bodyPr>
            <a:normAutofit/>
          </a:bodyPr>
          <a:lstStyle/>
          <a:p>
            <a:pPr marL="0" indent="0" algn="l">
              <a:buNone/>
            </a:pPr>
            <a:r>
              <a:rPr lang="en-US" sz="1400" b="1" i="0" dirty="0">
                <a:solidFill>
                  <a:srgbClr val="384048"/>
                </a:solidFill>
                <a:effectLst/>
                <a:latin typeface="cera_promedium"/>
              </a:rPr>
              <a:t>6. </a:t>
            </a:r>
            <a:r>
              <a:rPr lang="en-US" sz="1400" b="1" i="0" dirty="0">
                <a:solidFill>
                  <a:srgbClr val="FF0000"/>
                </a:solidFill>
                <a:effectLst/>
                <a:latin typeface="cera_promedium"/>
              </a:rPr>
              <a:t>Sewing</a:t>
            </a:r>
          </a:p>
          <a:p>
            <a:pPr marL="0" indent="0" algn="l">
              <a:buNone/>
            </a:pPr>
            <a:r>
              <a:rPr lang="en-US" sz="1200" b="0" i="0" dirty="0">
                <a:solidFill>
                  <a:srgbClr val="333333"/>
                </a:solidFill>
                <a:effectLst/>
                <a:latin typeface="cera_proregular"/>
              </a:rPr>
              <a:t>The sewing process can differ greatly depending on the bag construction style (e.g., u-panel, 4-panel or circular), bottom and top design, as well as what loops are desired.</a:t>
            </a:r>
          </a:p>
          <a:p>
            <a:pPr marL="0" indent="0" algn="l">
              <a:buNone/>
            </a:pPr>
            <a:r>
              <a:rPr lang="en-US" sz="1200" b="0" i="0" dirty="0">
                <a:solidFill>
                  <a:srgbClr val="333333"/>
                </a:solidFill>
                <a:effectLst/>
                <a:latin typeface="cera_proregular"/>
              </a:rPr>
              <a:t>However, a typical process for sewing the bags is:</a:t>
            </a:r>
          </a:p>
          <a:p>
            <a:pPr algn="l">
              <a:buFont typeface="+mj-lt"/>
              <a:buAutoNum type="arabicPeriod"/>
            </a:pPr>
            <a:r>
              <a:rPr lang="en-US" sz="1200" b="1" i="0" dirty="0">
                <a:solidFill>
                  <a:srgbClr val="333333"/>
                </a:solidFill>
                <a:effectLst/>
                <a:latin typeface="cera_proregular"/>
              </a:rPr>
              <a:t>Folding:</a:t>
            </a:r>
            <a:r>
              <a:rPr lang="en-US" sz="1200" b="0" i="0" dirty="0">
                <a:solidFill>
                  <a:srgbClr val="333333"/>
                </a:solidFill>
                <a:effectLst/>
                <a:latin typeface="cera_proregular"/>
              </a:rPr>
              <a:t> The fabric is folded along the edges that will form the sides and bottom of the bag, aligning them evenly and securing them in place with clips or pins.</a:t>
            </a:r>
          </a:p>
          <a:p>
            <a:pPr algn="l">
              <a:buFont typeface="+mj-lt"/>
              <a:buAutoNum type="arabicPeriod"/>
            </a:pPr>
            <a:r>
              <a:rPr lang="en-US" sz="1200" b="1" i="0" dirty="0">
                <a:solidFill>
                  <a:srgbClr val="333333"/>
                </a:solidFill>
                <a:effectLst/>
                <a:latin typeface="cera_proregular"/>
              </a:rPr>
              <a:t>Stitching the sides:</a:t>
            </a:r>
            <a:r>
              <a:rPr lang="en-US" sz="1200" b="0" i="0" dirty="0">
                <a:solidFill>
                  <a:srgbClr val="333333"/>
                </a:solidFill>
                <a:effectLst/>
                <a:latin typeface="cera_proregular"/>
              </a:rPr>
              <a:t> Sewing begins at the top of the bag and down the sides, backstitching at the beginning and end of the seam for added strength.</a:t>
            </a:r>
          </a:p>
          <a:p>
            <a:pPr algn="l">
              <a:buFont typeface="+mj-lt"/>
              <a:buAutoNum type="arabicPeriod"/>
            </a:pPr>
            <a:r>
              <a:rPr lang="en-US" sz="1200" b="1" i="0" dirty="0">
                <a:solidFill>
                  <a:srgbClr val="333333"/>
                </a:solidFill>
                <a:effectLst/>
                <a:latin typeface="cera_proregular"/>
              </a:rPr>
              <a:t>Stitching the bottom:</a:t>
            </a:r>
            <a:r>
              <a:rPr lang="en-US" sz="1200" b="0" i="0" dirty="0">
                <a:solidFill>
                  <a:srgbClr val="333333"/>
                </a:solidFill>
                <a:effectLst/>
                <a:latin typeface="cera_proregular"/>
              </a:rPr>
              <a:t> Once the sides are stitched, sewing is done across the bottom, reinforcing the seam by sewing over it multiple times or using a double stitch for added durability.</a:t>
            </a:r>
          </a:p>
          <a:p>
            <a:pPr algn="l">
              <a:buFont typeface="+mj-lt"/>
              <a:buAutoNum type="arabicPeriod"/>
            </a:pPr>
            <a:r>
              <a:rPr lang="en-US" sz="1200" b="1" i="0" dirty="0">
                <a:solidFill>
                  <a:srgbClr val="333333"/>
                </a:solidFill>
                <a:effectLst/>
                <a:latin typeface="cera_proregular"/>
              </a:rPr>
              <a:t>Handles or flaps:</a:t>
            </a:r>
            <a:r>
              <a:rPr lang="en-US" sz="1200" b="0" i="0" dirty="0">
                <a:solidFill>
                  <a:srgbClr val="333333"/>
                </a:solidFill>
                <a:effectLst/>
                <a:latin typeface="cera_proregular"/>
              </a:rPr>
              <a:t> If the bag requires handles or flaps, they’re now sewn according to the desired design and specifications, ensuring they are securely attached.</a:t>
            </a:r>
          </a:p>
          <a:p>
            <a:pPr algn="l">
              <a:buFont typeface="+mj-lt"/>
              <a:buAutoNum type="arabicPeriod"/>
            </a:pPr>
            <a:r>
              <a:rPr lang="en-US" sz="1200" b="1" i="0" dirty="0">
                <a:solidFill>
                  <a:srgbClr val="333333"/>
                </a:solidFill>
                <a:effectLst/>
                <a:latin typeface="cera_proregular"/>
              </a:rPr>
              <a:t>Finishing:</a:t>
            </a:r>
            <a:r>
              <a:rPr lang="en-US" sz="1200" b="0" i="0" dirty="0">
                <a:solidFill>
                  <a:srgbClr val="333333"/>
                </a:solidFill>
                <a:effectLst/>
                <a:latin typeface="cera_proregular"/>
              </a:rPr>
              <a:t> Any excess threads are trimmed and the bag is </a:t>
            </a:r>
            <a:r>
              <a:rPr lang="en-US" sz="1200" b="0" i="0" dirty="0" err="1">
                <a:solidFill>
                  <a:srgbClr val="333333"/>
                </a:solidFill>
                <a:effectLst/>
                <a:latin typeface="cera_proregular"/>
              </a:rPr>
              <a:t>QC’d</a:t>
            </a:r>
            <a:r>
              <a:rPr lang="en-US" sz="1200" b="0" i="0" dirty="0">
                <a:solidFill>
                  <a:srgbClr val="333333"/>
                </a:solidFill>
                <a:effectLst/>
                <a:latin typeface="cera_proregular"/>
              </a:rPr>
              <a:t> for any loose stitches or flaws, making any necessary adjustments or repairs.</a:t>
            </a:r>
          </a:p>
          <a:p>
            <a:pPr marL="0" indent="0" algn="l">
              <a:buNone/>
            </a:pPr>
            <a:r>
              <a:rPr lang="en-US" sz="1400" b="0" i="0" dirty="0">
                <a:solidFill>
                  <a:srgbClr val="384048"/>
                </a:solidFill>
                <a:effectLst/>
                <a:latin typeface="cera_promedium"/>
              </a:rPr>
              <a:t>7.</a:t>
            </a:r>
            <a:r>
              <a:rPr lang="en-US" sz="1400" b="1" i="0" dirty="0">
                <a:solidFill>
                  <a:srgbClr val="384048"/>
                </a:solidFill>
                <a:effectLst/>
                <a:latin typeface="cera_promedium"/>
              </a:rPr>
              <a:t> </a:t>
            </a:r>
            <a:r>
              <a:rPr lang="en-US" sz="1400" b="1" i="0" dirty="0">
                <a:solidFill>
                  <a:srgbClr val="FF0000"/>
                </a:solidFill>
                <a:effectLst/>
                <a:latin typeface="cera_promedium"/>
              </a:rPr>
              <a:t>Inspection</a:t>
            </a:r>
          </a:p>
          <a:p>
            <a:pPr marL="0" indent="0" algn="l">
              <a:buNone/>
            </a:pPr>
            <a:r>
              <a:rPr lang="en-US" sz="1200" b="0" i="0" dirty="0">
                <a:solidFill>
                  <a:srgbClr val="333333"/>
                </a:solidFill>
                <a:effectLst/>
                <a:latin typeface="cera_proregular"/>
              </a:rPr>
              <a:t>Even though we’re consistently inspecting a bag throughout its construc</a:t>
            </a:r>
            <a:r>
              <a:rPr lang="en-US" sz="1100" b="0" i="0" dirty="0">
                <a:solidFill>
                  <a:srgbClr val="333333"/>
                </a:solidFill>
                <a:effectLst/>
                <a:latin typeface="cera_proregular"/>
              </a:rPr>
              <a:t>tion journey, a final inspection is always worthwhile to ensure we deliver the very best quality products to our customers.</a:t>
            </a:r>
          </a:p>
          <a:p>
            <a:pPr marL="0" indent="0" algn="l">
              <a:buNone/>
            </a:pPr>
            <a:r>
              <a:rPr lang="en-US" sz="1200" b="0" i="0" dirty="0">
                <a:solidFill>
                  <a:srgbClr val="333333"/>
                </a:solidFill>
                <a:effectLst/>
                <a:latin typeface="cera_proregular"/>
              </a:rPr>
              <a:t>This includes checking for proper stitching, reinforced stress points, proper alignment of handles or flaps, absence of defects or damage, and overall appearance.</a:t>
            </a:r>
          </a:p>
          <a:p>
            <a:pPr marL="0" indent="0" algn="l">
              <a:buNone/>
            </a:pPr>
            <a:r>
              <a:rPr lang="en-US" sz="1400" b="0" i="0" dirty="0">
                <a:solidFill>
                  <a:srgbClr val="384048"/>
                </a:solidFill>
                <a:effectLst/>
                <a:latin typeface="cera_promedium"/>
              </a:rPr>
              <a:t>8. </a:t>
            </a:r>
            <a:r>
              <a:rPr lang="en-US" sz="1400" b="1" i="0" dirty="0">
                <a:solidFill>
                  <a:srgbClr val="FF0000"/>
                </a:solidFill>
                <a:effectLst/>
                <a:latin typeface="cera_promedium"/>
              </a:rPr>
              <a:t>Packaging</a:t>
            </a:r>
          </a:p>
          <a:p>
            <a:pPr marL="0" indent="0" algn="l">
              <a:buNone/>
            </a:pPr>
            <a:r>
              <a:rPr lang="en-US" sz="1200" b="0" i="0" dirty="0">
                <a:solidFill>
                  <a:srgbClr val="333333"/>
                </a:solidFill>
                <a:effectLst/>
                <a:latin typeface="cera_proregular"/>
              </a:rPr>
              <a:t>Once the bags pass the inspection, they’re packed in our secure and controlled environment. This involves stacking the bags, bundling them together, or packing them in boxes, bales, or pallets, depending on the customer’s needs.</a:t>
            </a:r>
          </a:p>
          <a:p>
            <a:pPr marL="0" indent="0" algn="l">
              <a:buNone/>
            </a:pPr>
            <a:r>
              <a:rPr lang="en-US" sz="1200" b="0" i="0" dirty="0">
                <a:solidFill>
                  <a:srgbClr val="333333"/>
                </a:solidFill>
                <a:effectLst/>
                <a:latin typeface="cera_proregular"/>
              </a:rPr>
              <a:t>Proper packaging is important to protect the bags from damage during transportation and storage and to ensure they are ready for distribution or sale.</a:t>
            </a:r>
          </a:p>
          <a:p>
            <a:pPr marL="0" indent="0">
              <a:buNone/>
            </a:pPr>
            <a:br>
              <a:rPr lang="en-US" sz="1100" dirty="0"/>
            </a:br>
            <a:endParaRPr lang="en-US" sz="1200" b="0" i="0" dirty="0">
              <a:solidFill>
                <a:srgbClr val="333333"/>
              </a:solidFill>
              <a:effectLst/>
              <a:latin typeface="cera_proregular"/>
            </a:endParaRPr>
          </a:p>
          <a:p>
            <a:pPr marL="0" indent="0">
              <a:buNone/>
            </a:pPr>
            <a:endParaRPr lang="en-US" dirty="0"/>
          </a:p>
        </p:txBody>
      </p:sp>
      <p:pic>
        <p:nvPicPr>
          <p:cNvPr id="2" name="Content Placeholder 1">
            <a:extLst>
              <a:ext uri="{FF2B5EF4-FFF2-40B4-BE49-F238E27FC236}">
                <a16:creationId xmlns:a16="http://schemas.microsoft.com/office/drawing/2014/main" id="{983CACBE-56A5-B2C9-0E85-9A9AE81A4097}"/>
              </a:ext>
            </a:extLst>
          </p:cNvPr>
          <p:cNvPicPr>
            <a:picLocks noGrp="1" noChangeAspect="1"/>
          </p:cNvPicPr>
          <p:nvPr>
            <p:ph sz="quarter" idx="12"/>
          </p:nvPr>
        </p:nvPicPr>
        <p:blipFill>
          <a:blip r:embed="rId3"/>
          <a:stretch>
            <a:fillRect/>
          </a:stretch>
        </p:blipFill>
        <p:spPr>
          <a:xfrm>
            <a:off x="7921869" y="1336431"/>
            <a:ext cx="4270131" cy="4543373"/>
          </a:xfrm>
          <a:prstGeom prst="rect">
            <a:avLst/>
          </a:prstGeom>
        </p:spPr>
      </p:pic>
      <p:sp>
        <p:nvSpPr>
          <p:cNvPr id="5" name="Slide Number Placeholder 4">
            <a:extLst>
              <a:ext uri="{FF2B5EF4-FFF2-40B4-BE49-F238E27FC236}">
                <a16:creationId xmlns:a16="http://schemas.microsoft.com/office/drawing/2014/main" id="{AF012FDC-7484-2B3B-E496-144348256B81}"/>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8</a:t>
            </a:fld>
            <a:endParaRPr lang="en-US" dirty="0"/>
          </a:p>
        </p:txBody>
      </p:sp>
    </p:spTree>
    <p:extLst>
      <p:ext uri="{BB962C8B-B14F-4D97-AF65-F5344CB8AC3E}">
        <p14:creationId xmlns:p14="http://schemas.microsoft.com/office/powerpoint/2010/main" val="3748348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95044F7-BD97-2FDE-4E33-A565BCF0EFE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DE597F60-88E2-C430-D52B-6604405AD55C}"/>
              </a:ext>
            </a:extLst>
          </p:cNvPr>
          <p:cNvSpPr>
            <a:spLocks noGrp="1"/>
          </p:cNvSpPr>
          <p:nvPr>
            <p:ph sz="quarter" idx="12"/>
          </p:nvPr>
        </p:nvSpPr>
        <p:spPr>
          <a:xfrm>
            <a:off x="914399" y="2039111"/>
            <a:ext cx="5650992" cy="3904488"/>
          </a:xfrm>
        </p:spPr>
        <p:txBody>
          <a:bodyPr/>
          <a:lstStyle/>
          <a:p>
            <a:pPr algn="l"/>
            <a:r>
              <a:rPr lang="en-US" sz="1200" b="0" i="0" dirty="0">
                <a:solidFill>
                  <a:srgbClr val="384048"/>
                </a:solidFill>
                <a:effectLst/>
                <a:latin typeface="cera_promedium"/>
              </a:rPr>
              <a:t>9</a:t>
            </a:r>
            <a:r>
              <a:rPr lang="en-US" sz="1200" b="1" i="0" dirty="0">
                <a:solidFill>
                  <a:srgbClr val="384048"/>
                </a:solidFill>
                <a:effectLst/>
                <a:latin typeface="cera_promedium"/>
              </a:rPr>
              <a:t>. </a:t>
            </a:r>
            <a:r>
              <a:rPr lang="en-US" sz="1400" b="1" i="0" dirty="0">
                <a:solidFill>
                  <a:srgbClr val="FF0000"/>
                </a:solidFill>
                <a:effectLst/>
                <a:latin typeface="cera_promedium"/>
              </a:rPr>
              <a:t>Labeling</a:t>
            </a:r>
          </a:p>
          <a:p>
            <a:pPr algn="l"/>
            <a:r>
              <a:rPr lang="en-US" sz="1200" b="0" i="0" dirty="0">
                <a:solidFill>
                  <a:srgbClr val="333333"/>
                </a:solidFill>
                <a:effectLst/>
                <a:latin typeface="cera_proregular"/>
              </a:rPr>
              <a:t>Depending on the specific requirements or regulations, the bags are labeled with relevant information, such as product details, brand name, size, weight, safety instructions, and other necessary information for identification and traceability.</a:t>
            </a:r>
          </a:p>
          <a:p>
            <a:pPr algn="l"/>
            <a:r>
              <a:rPr lang="en-US" sz="1200" b="0" i="0" dirty="0">
                <a:solidFill>
                  <a:srgbClr val="384048"/>
                </a:solidFill>
                <a:effectLst/>
                <a:latin typeface="cera_promedium"/>
              </a:rPr>
              <a:t>10</a:t>
            </a:r>
            <a:r>
              <a:rPr lang="en-US" sz="1200" b="1" i="0" dirty="0">
                <a:solidFill>
                  <a:srgbClr val="384048"/>
                </a:solidFill>
                <a:effectLst/>
                <a:latin typeface="cera_promedium"/>
              </a:rPr>
              <a:t>. </a:t>
            </a:r>
            <a:r>
              <a:rPr lang="en-US" sz="1400" b="1" i="0" dirty="0">
                <a:solidFill>
                  <a:srgbClr val="FF0000"/>
                </a:solidFill>
                <a:effectLst/>
                <a:latin typeface="cera_promedium"/>
              </a:rPr>
              <a:t>Storage</a:t>
            </a:r>
          </a:p>
          <a:p>
            <a:pPr algn="l"/>
            <a:r>
              <a:rPr lang="en-US" sz="1200" b="0" i="0" dirty="0">
                <a:solidFill>
                  <a:srgbClr val="333333"/>
                </a:solidFill>
                <a:effectLst/>
                <a:latin typeface="cera_proregular"/>
              </a:rPr>
              <a:t>We then store your bags in our environmentally controlled, safe and secure facilities until they’re ready for shipment or distribution.</a:t>
            </a:r>
          </a:p>
          <a:p>
            <a:endParaRPr lang="en-US" dirty="0"/>
          </a:p>
        </p:txBody>
      </p:sp>
      <p:pic>
        <p:nvPicPr>
          <p:cNvPr id="6" name="Picture Placeholder 5">
            <a:extLst>
              <a:ext uri="{FF2B5EF4-FFF2-40B4-BE49-F238E27FC236}">
                <a16:creationId xmlns:a16="http://schemas.microsoft.com/office/drawing/2014/main" id="{32EC9F52-8DFD-AC33-6FAC-A5A78664B7ED}"/>
              </a:ext>
            </a:extLst>
          </p:cNvPr>
          <p:cNvPicPr>
            <a:picLocks noGrp="1" noChangeAspect="1"/>
          </p:cNvPicPr>
          <p:nvPr>
            <p:ph type="pic" sz="quarter" idx="10"/>
          </p:nvPr>
        </p:nvPicPr>
        <p:blipFill>
          <a:blip r:embed="rId3"/>
          <a:srcRect l="23744" r="23744"/>
          <a:stretch>
            <a:fillRect/>
          </a:stretch>
        </p:blipFill>
        <p:spPr>
          <a:xfrm>
            <a:off x="7602489" y="302974"/>
            <a:ext cx="4589511" cy="6555026"/>
          </a:xfrm>
          <a:prstGeom prst="rect">
            <a:avLst/>
          </a:prstGeom>
        </p:spPr>
      </p:pic>
    </p:spTree>
    <p:extLst>
      <p:ext uri="{BB962C8B-B14F-4D97-AF65-F5344CB8AC3E}">
        <p14:creationId xmlns:p14="http://schemas.microsoft.com/office/powerpoint/2010/main" val="8599098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B33A77B-664F-FFD3-D61A-0D344C269A12}"/>
              </a:ext>
            </a:extLst>
          </p:cNvPr>
          <p:cNvSpPr>
            <a:spLocks noGrp="1"/>
          </p:cNvSpPr>
          <p:nvPr>
            <p:ph type="title"/>
          </p:nvPr>
        </p:nvSpPr>
        <p:spPr/>
        <p:txBody>
          <a:bodyPr/>
          <a:lstStyle/>
          <a:p>
            <a:r>
              <a:rPr lang="en-US" sz="3200" dirty="0"/>
              <a:t>final tips &amp; takeaways</a:t>
            </a:r>
            <a:endParaRPr lang="en-US" dirty="0"/>
          </a:p>
        </p:txBody>
      </p:sp>
      <p:sp>
        <p:nvSpPr>
          <p:cNvPr id="3" name="Content Placeholder 2">
            <a:extLst>
              <a:ext uri="{FF2B5EF4-FFF2-40B4-BE49-F238E27FC236}">
                <a16:creationId xmlns:a16="http://schemas.microsoft.com/office/drawing/2014/main" id="{DA4B0F3C-5228-C9FB-1212-1D4894C80B46}"/>
              </a:ext>
            </a:extLst>
          </p:cNvPr>
          <p:cNvSpPr>
            <a:spLocks noGrp="1"/>
          </p:cNvSpPr>
          <p:nvPr>
            <p:ph sz="quarter" idx="13"/>
          </p:nvPr>
        </p:nvSpPr>
        <p:spPr>
          <a:xfrm>
            <a:off x="914399" y="2039111"/>
            <a:ext cx="6729984" cy="3840480"/>
          </a:xfrm>
        </p:spPr>
        <p:txBody>
          <a:bodyPr>
            <a:normAutofit/>
          </a:bodyPr>
          <a:lstStyle/>
          <a:p>
            <a:pPr marL="0" indent="0">
              <a:buNone/>
            </a:pPr>
            <a:endParaRPr lang="en-US" dirty="0"/>
          </a:p>
        </p:txBody>
      </p:sp>
      <p:sp>
        <p:nvSpPr>
          <p:cNvPr id="5" name="Content Placeholder 4">
            <a:extLst>
              <a:ext uri="{FF2B5EF4-FFF2-40B4-BE49-F238E27FC236}">
                <a16:creationId xmlns:a16="http://schemas.microsoft.com/office/drawing/2014/main" id="{7DA9EE9E-3073-7E11-3AA5-F77C3B48A97F}"/>
              </a:ext>
            </a:extLst>
          </p:cNvPr>
          <p:cNvSpPr>
            <a:spLocks noGrp="1"/>
          </p:cNvSpPr>
          <p:nvPr>
            <p:ph sz="quarter" idx="12"/>
          </p:nvPr>
        </p:nvSpPr>
        <p:spPr>
          <a:xfrm>
            <a:off x="8113472" y="2039111"/>
            <a:ext cx="3163824" cy="3840480"/>
          </a:xfrm>
        </p:spPr>
        <p:txBody>
          <a:bodyPr>
            <a:normAutofit/>
          </a:bodyPr>
          <a:lstStyle/>
          <a:p>
            <a:r>
              <a:rPr lang="en-US" dirty="0"/>
              <a:t>Seek feedback</a:t>
            </a:r>
          </a:p>
          <a:p>
            <a:r>
              <a:rPr lang="en-US" dirty="0"/>
              <a:t>Reflect on performance</a:t>
            </a:r>
          </a:p>
          <a:p>
            <a:r>
              <a:rPr lang="en-US" dirty="0"/>
              <a:t>Explore new techniques</a:t>
            </a:r>
          </a:p>
          <a:p>
            <a:r>
              <a:rPr lang="en-US" dirty="0"/>
              <a:t>Set personal goals</a:t>
            </a:r>
          </a:p>
          <a:p>
            <a:r>
              <a:rPr lang="en-US" dirty="0"/>
              <a:t>Iterate and adapt</a:t>
            </a:r>
          </a:p>
        </p:txBody>
      </p:sp>
      <p:sp>
        <p:nvSpPr>
          <p:cNvPr id="4" name="Slide Number Placeholder 3">
            <a:extLst>
              <a:ext uri="{FF2B5EF4-FFF2-40B4-BE49-F238E27FC236}">
                <a16:creationId xmlns:a16="http://schemas.microsoft.com/office/drawing/2014/main" id="{AE59500A-4B75-29F9-CE37-C3E13D6A566A}"/>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10</a:t>
            </a:fld>
            <a:endParaRPr lang="en-US" dirty="0"/>
          </a:p>
        </p:txBody>
      </p:sp>
    </p:spTree>
    <p:extLst>
      <p:ext uri="{BB962C8B-B14F-4D97-AF65-F5344CB8AC3E}">
        <p14:creationId xmlns:p14="http://schemas.microsoft.com/office/powerpoint/2010/main" val="4132147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DC0028-4150-0F89-E59C-F563C67F6CFD}"/>
              </a:ext>
            </a:extLst>
          </p:cNvPr>
          <p:cNvSpPr>
            <a:spLocks noGrp="1"/>
          </p:cNvSpPr>
          <p:nvPr>
            <p:ph type="ctrTitle"/>
          </p:nvPr>
        </p:nvSpPr>
        <p:spPr/>
        <p:txBody>
          <a:bodyPr/>
          <a:lstStyle/>
          <a:p>
            <a:r>
              <a:rPr lang="en-US" dirty="0"/>
              <a:t>thank you</a:t>
            </a:r>
          </a:p>
        </p:txBody>
      </p:sp>
      <p:sp>
        <p:nvSpPr>
          <p:cNvPr id="11" name="Content Placeholder 10">
            <a:extLst>
              <a:ext uri="{FF2B5EF4-FFF2-40B4-BE49-F238E27FC236}">
                <a16:creationId xmlns:a16="http://schemas.microsoft.com/office/drawing/2014/main" id="{C6DCC38C-603B-CCD0-2914-0BBCD4F4F74E}"/>
              </a:ext>
            </a:extLst>
          </p:cNvPr>
          <p:cNvSpPr>
            <a:spLocks noGrp="1"/>
          </p:cNvSpPr>
          <p:nvPr>
            <p:ph sz="quarter" idx="13"/>
          </p:nvPr>
        </p:nvSpPr>
        <p:spPr>
          <a:xfrm>
            <a:off x="6848856" y="914400"/>
            <a:ext cx="3867912" cy="5029200"/>
          </a:xfrm>
        </p:spPr>
        <p:txBody>
          <a:bodyPr anchor="ctr"/>
          <a:lstStyle/>
          <a:p>
            <a:endParaRPr lang="en-US" dirty="0"/>
          </a:p>
          <a:p>
            <a:endParaRPr lang="en-US" dirty="0"/>
          </a:p>
        </p:txBody>
      </p:sp>
    </p:spTree>
    <p:extLst>
      <p:ext uri="{BB962C8B-B14F-4D97-AF65-F5344CB8AC3E}">
        <p14:creationId xmlns:p14="http://schemas.microsoft.com/office/powerpoint/2010/main" val="2188828507"/>
      </p:ext>
    </p:extLst>
  </p:cSld>
  <p:clrMapOvr>
    <a:masterClrMapping/>
  </p:clrMapOvr>
</p:sld>
</file>

<file path=ppt/theme/theme1.xml><?xml version="1.0" encoding="utf-8"?>
<a:theme xmlns:a="http://schemas.openxmlformats.org/drawingml/2006/main" name="Custom">
  <a:themeElements>
    <a:clrScheme name="Custom 17">
      <a:dk1>
        <a:srgbClr val="543E34"/>
      </a:dk1>
      <a:lt1>
        <a:srgbClr val="FFFFFF"/>
      </a:lt1>
      <a:dk2>
        <a:srgbClr val="5D6A76"/>
      </a:dk2>
      <a:lt2>
        <a:srgbClr val="E5DACF"/>
      </a:lt2>
      <a:accent1>
        <a:srgbClr val="FEF3ED"/>
      </a:accent1>
      <a:accent2>
        <a:srgbClr val="AC5B4C"/>
      </a:accent2>
      <a:accent3>
        <a:srgbClr val="D0D8B6"/>
      </a:accent3>
      <a:accent4>
        <a:srgbClr val="A09D79"/>
      </a:accent4>
      <a:accent5>
        <a:srgbClr val="4E5745"/>
      </a:accent5>
      <a:accent6>
        <a:srgbClr val="D7D0CE"/>
      </a:accent6>
      <a:hlink>
        <a:srgbClr val="AC5B4C"/>
      </a:hlink>
      <a:folHlink>
        <a:srgbClr val="4E5745"/>
      </a:folHlink>
    </a:clrScheme>
    <a:fontScheme name="Custom 20">
      <a:majorFont>
        <a:latin typeface="Sagona Book"/>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11964407_win32_SD_v20" id="{3EA9D323-E7D5-42E3-83AA-4E89B21FB6B6}" vid="{BDF16A16-3A0E-4332-958C-C5797045A0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5DF9CEC-52C2-4D14-B2F5-11176002A8B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4D8B1D1D-0064-435C-8533-29A36067B8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249AD37-9510-4A2D-B790-12C439A83F93}">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{F8D52519-4DC6-4948-A7F5-205B97992888}tf11964407_win32</Template>
  <TotalTime>8605</TotalTime>
  <Words>2049</Words>
  <Application>Microsoft Office PowerPoint</Application>
  <PresentationFormat>Widescreen</PresentationFormat>
  <Paragraphs>109</Paragraphs>
  <Slides>11</Slides>
  <Notes>11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11</vt:i4>
      </vt:variant>
    </vt:vector>
  </HeadingPairs>
  <TitlesOfParts>
    <vt:vector size="23" baseType="lpstr">
      <vt:lpstr>Arial</vt:lpstr>
      <vt:lpstr>Calibri</vt:lpstr>
      <vt:lpstr>cera_promedium</vt:lpstr>
      <vt:lpstr>cera_proregular</vt:lpstr>
      <vt:lpstr>Courier New</vt:lpstr>
      <vt:lpstr>Forte</vt:lpstr>
      <vt:lpstr>Gill Sans Nova Light</vt:lpstr>
      <vt:lpstr>Montserrat</vt:lpstr>
      <vt:lpstr>PT Sans</vt:lpstr>
      <vt:lpstr>Roboto</vt:lpstr>
      <vt:lpstr>Sagona Book</vt:lpstr>
      <vt:lpstr>Custom</vt:lpstr>
      <vt:lpstr> MANUFACTURING OF P.P.  BAGS SUNIDHI INDUSTRIES</vt:lpstr>
      <vt:lpstr>agenda</vt:lpstr>
      <vt:lpstr>INTRODUCTION:-                 A very important characteristic of any PP woven bags aka Polypropylene woven bags is that it is RecyclableWE can manufacture customized bags with a vast variety of styles and prints, different types of closures, laminated/un-laminated, different weave/denier and even printing up to 8 colors.</vt:lpstr>
      <vt:lpstr>USAGE OF P.P. BAGS:-  Salt Bags  Flour Bags  Fertilizer BagS  Rice Bags  Sand BagS  Firewood Bags  Coal Bags . Cement Bags . Chemical Bags   </vt:lpstr>
      <vt:lpstr>PROCESS OF MAKING BAGS</vt:lpstr>
      <vt:lpstr>PowerPoint Presentation</vt:lpstr>
      <vt:lpstr>PowerPoint Presentation</vt:lpstr>
      <vt:lpstr>PowerPoint Presentation</vt:lpstr>
      <vt:lpstr>PowerPoint Presentation</vt:lpstr>
      <vt:lpstr>final tips &amp; takeaways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Hp</dc:creator>
  <cp:lastModifiedBy>Hp</cp:lastModifiedBy>
  <cp:revision>4</cp:revision>
  <dcterms:created xsi:type="dcterms:W3CDTF">2024-08-06T07:59:42Z</dcterms:created>
  <dcterms:modified xsi:type="dcterms:W3CDTF">2024-09-17T08:46:38Z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